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710" r:id="rId6"/>
    <p:sldMasterId id="2147483698" r:id="rId7"/>
    <p:sldMasterId id="2147483686" r:id="rId8"/>
  </p:sldMasterIdLst>
  <p:notesMasterIdLst>
    <p:notesMasterId r:id="rId20"/>
  </p:notesMasterIdLst>
  <p:sldIdLst>
    <p:sldId id="259" r:id="rId9"/>
    <p:sldId id="1111" r:id="rId10"/>
    <p:sldId id="843" r:id="rId11"/>
    <p:sldId id="1104" r:id="rId12"/>
    <p:sldId id="1105" r:id="rId13"/>
    <p:sldId id="1107" r:id="rId14"/>
    <p:sldId id="1108" r:id="rId15"/>
    <p:sldId id="1106" r:id="rId16"/>
    <p:sldId id="1110" r:id="rId17"/>
    <p:sldId id="1109" r:id="rId18"/>
    <p:sldId id="8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24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3504" userDrawn="1">
          <p15:clr>
            <a:srgbClr val="A4A3A4"/>
          </p15:clr>
        </p15:guide>
        <p15:guide id="5" orient="horz" pos="3744" userDrawn="1">
          <p15:clr>
            <a:srgbClr val="A4A3A4"/>
          </p15:clr>
        </p15:guide>
        <p15:guide id="6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Lopez" initials="AL" lastIdx="0" clrIdx="0">
    <p:extLst>
      <p:ext uri="{19B8F6BF-5375-455C-9EA6-DF929625EA0E}">
        <p15:presenceInfo xmlns:p15="http://schemas.microsoft.com/office/powerpoint/2012/main" userId="S::andrea.lopez@endava.com::6f5c39ab-817f-4001-9b6f-16956232ba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D2D"/>
    <a:srgbClr val="FFC000"/>
    <a:srgbClr val="00B0F0"/>
    <a:srgbClr val="9EC4E4"/>
    <a:srgbClr val="8DD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BB1FF-A561-4ABF-8FDB-8FB5A816354F}" v="149" dt="2022-03-09T17:42:51.627"/>
    <p1510:client id="{5B1F194A-884B-8817-7F71-EBA6D3D8F018}" v="41" dt="2021-02-03T23:29:49.862"/>
    <p1510:client id="{5ED5622A-048B-2F40-57FB-32AEDD50A58B}" v="3791" dt="2022-08-08T20:46:55.112"/>
    <p1510:client id="{6140D215-E4F3-24AC-069A-63CFE8960C5B}" v="443" dt="2022-08-08T17:29:29.341"/>
    <p1510:client id="{6237559D-248B-40DB-9527-547F4D5E0344}" v="8" dt="2020-07-21T20:05:27.964"/>
    <p1510:client id="{86666FAB-9B88-D074-A9EF-269177A388BF}" v="32" dt="2021-02-04T15:14:31.722"/>
    <p1510:client id="{90D87185-D3FA-A2A0-9A81-E29A78AD6775}" v="6" dt="2021-02-04T04:55:07.907"/>
    <p1510:client id="{93EC6FCD-3C47-46BC-847F-3CC5D9E20609}" v="1103" dt="2022-03-09T17:26:59.946"/>
    <p1510:client id="{AA49F927-546A-2DEE-EC77-4B2FC40E79BB}" v="13" dt="2021-02-04T04:56:22.146"/>
    <p1510:client id="{BCA25230-C8F9-488B-9B71-7F133AC04758}" v="270" dt="2022-03-09T17:38:12.784"/>
    <p1510:client id="{BE2402C3-A49C-673F-28F3-58D59A58F045}" v="104" dt="2022-08-08T21:17:37.987"/>
    <p1510:client id="{CF3C1188-14E6-B113-CCDE-73EAD14DB3D1}" v="324" dt="2021-02-04T17:59:01.180"/>
    <p1510:client id="{E017277C-F10C-B6CE-04EC-F97DB32CCC98}" v="16" dt="2021-05-05T22:54:17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64"/>
      </p:cViewPr>
      <p:guideLst>
        <p:guide pos="624"/>
        <p:guide orient="horz" pos="3997"/>
        <p:guide orient="horz" pos="3504"/>
        <p:guide orient="horz" pos="3744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Rueda" userId="S::juan.rueda@endava.com::790c43a1-00e2-42bc-8c65-bc63c2035b19" providerId="AD" clId="Web-{6140D215-E4F3-24AC-069A-63CFE8960C5B}"/>
    <pc:docChg chg="modSld">
      <pc:chgData name="Juan Rueda" userId="S::juan.rueda@endava.com::790c43a1-00e2-42bc-8c65-bc63c2035b19" providerId="AD" clId="Web-{6140D215-E4F3-24AC-069A-63CFE8960C5B}" dt="2022-08-08T17:29:29.341" v="412" actId="20577"/>
      <pc:docMkLst>
        <pc:docMk/>
      </pc:docMkLst>
      <pc:sldChg chg="modSp">
        <pc:chgData name="Juan Rueda" userId="S::juan.rueda@endava.com::790c43a1-00e2-42bc-8c65-bc63c2035b19" providerId="AD" clId="Web-{6140D215-E4F3-24AC-069A-63CFE8960C5B}" dt="2022-08-08T17:29:29.341" v="412" actId="20577"/>
        <pc:sldMkLst>
          <pc:docMk/>
          <pc:sldMk cId="2903747084" sldId="256"/>
        </pc:sldMkLst>
        <pc:spChg chg="mod">
          <ac:chgData name="Juan Rueda" userId="S::juan.rueda@endava.com::790c43a1-00e2-42bc-8c65-bc63c2035b19" providerId="AD" clId="Web-{6140D215-E4F3-24AC-069A-63CFE8960C5B}" dt="2022-08-08T17:29:29.341" v="412" actId="20577"/>
          <ac:spMkLst>
            <pc:docMk/>
            <pc:sldMk cId="2903747084" sldId="256"/>
            <ac:spMk id="5" creationId="{462404A6-69E7-41EB-9E61-0E6DB369668C}"/>
          </ac:spMkLst>
        </pc:spChg>
        <pc:picChg chg="mod">
          <ac:chgData name="Juan Rueda" userId="S::juan.rueda@endava.com::790c43a1-00e2-42bc-8c65-bc63c2035b19" providerId="AD" clId="Web-{6140D215-E4F3-24AC-069A-63CFE8960C5B}" dt="2022-08-08T17:28:57.762" v="102" actId="1076"/>
          <ac:picMkLst>
            <pc:docMk/>
            <pc:sldMk cId="2903747084" sldId="256"/>
            <ac:picMk id="4" creationId="{3649B1C5-0D3D-C34D-A66B-8F39C6DC5F5E}"/>
          </ac:picMkLst>
        </pc:picChg>
      </pc:sldChg>
      <pc:sldChg chg="modSp">
        <pc:chgData name="Juan Rueda" userId="S::juan.rueda@endava.com::790c43a1-00e2-42bc-8c65-bc63c2035b19" providerId="AD" clId="Web-{6140D215-E4F3-24AC-069A-63CFE8960C5B}" dt="2022-08-08T17:27:33.993" v="23" actId="20577"/>
        <pc:sldMkLst>
          <pc:docMk/>
          <pc:sldMk cId="2008928351" sldId="259"/>
        </pc:sldMkLst>
        <pc:spChg chg="mod">
          <ac:chgData name="Juan Rueda" userId="S::juan.rueda@endava.com::790c43a1-00e2-42bc-8c65-bc63c2035b19" providerId="AD" clId="Web-{6140D215-E4F3-24AC-069A-63CFE8960C5B}" dt="2022-08-08T17:27:33.993" v="23" actId="20577"/>
          <ac:spMkLst>
            <pc:docMk/>
            <pc:sldMk cId="2008928351" sldId="259"/>
            <ac:spMk id="11" creationId="{89C03301-E58E-1E4F-B6CF-EE3D784CDFDD}"/>
          </ac:spMkLst>
        </pc:spChg>
      </pc:sldChg>
    </pc:docChg>
  </pc:docChgLst>
  <pc:docChgLst>
    <pc:chgData name="Juan Rueda" userId="S::juan.rueda@endava.com::790c43a1-00e2-42bc-8c65-bc63c2035b19" providerId="AD" clId="Web-{BE2402C3-A49C-673F-28F3-58D59A58F045}"/>
    <pc:docChg chg="delSld modSld">
      <pc:chgData name="Juan Rueda" userId="S::juan.rueda@endava.com::790c43a1-00e2-42bc-8c65-bc63c2035b19" providerId="AD" clId="Web-{BE2402C3-A49C-673F-28F3-58D59A58F045}" dt="2022-08-08T21:17:34.472" v="65" actId="20577"/>
      <pc:docMkLst>
        <pc:docMk/>
      </pc:docMkLst>
      <pc:sldChg chg="addSp modSp">
        <pc:chgData name="Juan Rueda" userId="S::juan.rueda@endava.com::790c43a1-00e2-42bc-8c65-bc63c2035b19" providerId="AD" clId="Web-{BE2402C3-A49C-673F-28F3-58D59A58F045}" dt="2022-08-08T21:12:08.024" v="58" actId="14100"/>
        <pc:sldMkLst>
          <pc:docMk/>
          <pc:sldMk cId="2008928351" sldId="259"/>
        </pc:sldMkLst>
        <pc:spChg chg="add mod">
          <ac:chgData name="Juan Rueda" userId="S::juan.rueda@endava.com::790c43a1-00e2-42bc-8c65-bc63c2035b19" providerId="AD" clId="Web-{BE2402C3-A49C-673F-28F3-58D59A58F045}" dt="2022-08-08T21:12:08.024" v="58" actId="14100"/>
          <ac:spMkLst>
            <pc:docMk/>
            <pc:sldMk cId="2008928351" sldId="259"/>
            <ac:spMk id="2" creationId="{C492A40F-8B10-1D91-47F6-D87EF4B2E3F4}"/>
          </ac:spMkLst>
        </pc:spChg>
      </pc:sldChg>
      <pc:sldChg chg="modSp">
        <pc:chgData name="Juan Rueda" userId="S::juan.rueda@endava.com::790c43a1-00e2-42bc-8c65-bc63c2035b19" providerId="AD" clId="Web-{BE2402C3-A49C-673F-28F3-58D59A58F045}" dt="2022-08-08T21:17:34.472" v="65" actId="20577"/>
        <pc:sldMkLst>
          <pc:docMk/>
          <pc:sldMk cId="1588170937" sldId="843"/>
        </pc:sldMkLst>
        <pc:spChg chg="mod">
          <ac:chgData name="Juan Rueda" userId="S::juan.rueda@endava.com::790c43a1-00e2-42bc-8c65-bc63c2035b19" providerId="AD" clId="Web-{BE2402C3-A49C-673F-28F3-58D59A58F045}" dt="2022-08-08T21:17:34.472" v="65" actId="20577"/>
          <ac:spMkLst>
            <pc:docMk/>
            <pc:sldMk cId="1588170937" sldId="843"/>
            <ac:spMk id="2" creationId="{5B6E77AA-F282-A0B5-30DE-3E4ED4DCAF9F}"/>
          </ac:spMkLst>
        </pc:spChg>
      </pc:sldChg>
      <pc:sldChg chg="addSp modSp delAnim modAnim">
        <pc:chgData name="Juan Rueda" userId="S::juan.rueda@endava.com::790c43a1-00e2-42bc-8c65-bc63c2035b19" providerId="AD" clId="Web-{BE2402C3-A49C-673F-28F3-58D59A58F045}" dt="2022-08-08T20:53:36.083" v="25"/>
        <pc:sldMkLst>
          <pc:docMk/>
          <pc:sldMk cId="3778974956" sldId="1105"/>
        </pc:sldMkLst>
        <pc:spChg chg="add mod">
          <ac:chgData name="Juan Rueda" userId="S::juan.rueda@endava.com::790c43a1-00e2-42bc-8c65-bc63c2035b19" providerId="AD" clId="Web-{BE2402C3-A49C-673F-28F3-58D59A58F045}" dt="2022-08-08T20:52:57.504" v="18" actId="20577"/>
          <ac:spMkLst>
            <pc:docMk/>
            <pc:sldMk cId="3778974956" sldId="1105"/>
            <ac:spMk id="2" creationId="{CD27F466-F631-3DD1-8DBA-56F438F91D1A}"/>
          </ac:spMkLst>
        </pc:spChg>
        <pc:inkChg chg="add">
          <ac:chgData name="Juan Rueda" userId="S::juan.rueda@endava.com::790c43a1-00e2-42bc-8c65-bc63c2035b19" providerId="AD" clId="Web-{BE2402C3-A49C-673F-28F3-58D59A58F045}" dt="2022-08-08T20:53:18.911" v="19"/>
          <ac:inkMkLst>
            <pc:docMk/>
            <pc:sldMk cId="3778974956" sldId="1105"/>
            <ac:inkMk id="3" creationId="{A1E1497B-D5C9-0214-E2C6-E2499C3574F9}"/>
          </ac:inkMkLst>
        </pc:inkChg>
        <pc:inkChg chg="add">
          <ac:chgData name="Juan Rueda" userId="S::juan.rueda@endava.com::790c43a1-00e2-42bc-8c65-bc63c2035b19" providerId="AD" clId="Web-{BE2402C3-A49C-673F-28F3-58D59A58F045}" dt="2022-08-08T20:53:22.739" v="20"/>
          <ac:inkMkLst>
            <pc:docMk/>
            <pc:sldMk cId="3778974956" sldId="1105"/>
            <ac:inkMk id="4" creationId="{D16EA783-A463-491B-62AA-C840B2CC54EF}"/>
          </ac:inkMkLst>
        </pc:inkChg>
        <pc:inkChg chg="add">
          <ac:chgData name="Juan Rueda" userId="S::juan.rueda@endava.com::790c43a1-00e2-42bc-8c65-bc63c2035b19" providerId="AD" clId="Web-{BE2402C3-A49C-673F-28F3-58D59A58F045}" dt="2022-08-08T20:53:25.411" v="21"/>
          <ac:inkMkLst>
            <pc:docMk/>
            <pc:sldMk cId="3778974956" sldId="1105"/>
            <ac:inkMk id="5" creationId="{3B7A67C7-A0D1-CDE6-D17A-74A032EB8321}"/>
          </ac:inkMkLst>
        </pc:inkChg>
        <pc:inkChg chg="add">
          <ac:chgData name="Juan Rueda" userId="S::juan.rueda@endava.com::790c43a1-00e2-42bc-8c65-bc63c2035b19" providerId="AD" clId="Web-{BE2402C3-A49C-673F-28F3-58D59A58F045}" dt="2022-08-08T20:53:28.036" v="22"/>
          <ac:inkMkLst>
            <pc:docMk/>
            <pc:sldMk cId="3778974956" sldId="1105"/>
            <ac:inkMk id="6" creationId="{0ED978D0-C02F-E867-F8BE-E130406EF588}"/>
          </ac:inkMkLst>
        </pc:inkChg>
        <pc:inkChg chg="add">
          <ac:chgData name="Juan Rueda" userId="S::juan.rueda@endava.com::790c43a1-00e2-42bc-8c65-bc63c2035b19" providerId="AD" clId="Web-{BE2402C3-A49C-673F-28F3-58D59A58F045}" dt="2022-08-08T20:53:30.333" v="23"/>
          <ac:inkMkLst>
            <pc:docMk/>
            <pc:sldMk cId="3778974956" sldId="1105"/>
            <ac:inkMk id="7" creationId="{601FFF19-2EBF-D5A2-0B9E-6F8D83463659}"/>
          </ac:inkMkLst>
        </pc:inkChg>
        <pc:inkChg chg="add">
          <ac:chgData name="Juan Rueda" userId="S::juan.rueda@endava.com::790c43a1-00e2-42bc-8c65-bc63c2035b19" providerId="AD" clId="Web-{BE2402C3-A49C-673F-28F3-58D59A58F045}" dt="2022-08-08T20:53:32.911" v="24"/>
          <ac:inkMkLst>
            <pc:docMk/>
            <pc:sldMk cId="3778974956" sldId="1105"/>
            <ac:inkMk id="15" creationId="{1557B406-8A7A-26B9-E213-AD30B21A45A7}"/>
          </ac:inkMkLst>
        </pc:inkChg>
        <pc:inkChg chg="add">
          <ac:chgData name="Juan Rueda" userId="S::juan.rueda@endava.com::790c43a1-00e2-42bc-8c65-bc63c2035b19" providerId="AD" clId="Web-{BE2402C3-A49C-673F-28F3-58D59A58F045}" dt="2022-08-08T20:53:36.083" v="25"/>
          <ac:inkMkLst>
            <pc:docMk/>
            <pc:sldMk cId="3778974956" sldId="1105"/>
            <ac:inkMk id="43" creationId="{97DFAD3A-5794-C46D-14AB-07DCB027E06F}"/>
          </ac:inkMkLst>
        </pc:inkChg>
      </pc:sldChg>
      <pc:sldChg chg="addSp">
        <pc:chgData name="Juan Rueda" userId="S::juan.rueda@endava.com::790c43a1-00e2-42bc-8c65-bc63c2035b19" providerId="AD" clId="Web-{BE2402C3-A49C-673F-28F3-58D59A58F045}" dt="2022-08-08T20:48:18.370" v="1"/>
        <pc:sldMkLst>
          <pc:docMk/>
          <pc:sldMk cId="1588705738" sldId="1110"/>
        </pc:sldMkLst>
        <pc:inkChg chg="add">
          <ac:chgData name="Juan Rueda" userId="S::juan.rueda@endava.com::790c43a1-00e2-42bc-8c65-bc63c2035b19" providerId="AD" clId="Web-{BE2402C3-A49C-673F-28F3-58D59A58F045}" dt="2022-08-08T20:48:18.370" v="1"/>
          <ac:inkMkLst>
            <pc:docMk/>
            <pc:sldMk cId="1588705738" sldId="1110"/>
            <ac:inkMk id="2" creationId="{39304398-4414-D2CB-67E0-C30577AA0566}"/>
          </ac:inkMkLst>
        </pc:inkChg>
      </pc:sldChg>
      <pc:sldChg chg="del">
        <pc:chgData name="Juan Rueda" userId="S::juan.rueda@endava.com::790c43a1-00e2-42bc-8c65-bc63c2035b19" providerId="AD" clId="Web-{BE2402C3-A49C-673F-28F3-58D59A58F045}" dt="2022-08-08T20:47:21.743" v="0"/>
        <pc:sldMkLst>
          <pc:docMk/>
          <pc:sldMk cId="542196276" sldId="1112"/>
        </pc:sldMkLst>
      </pc:sldChg>
    </pc:docChg>
  </pc:docChgLst>
  <pc:docChgLst>
    <pc:chgData name="Juan Rueda" userId="S::juan.rueda@endava.com::790c43a1-00e2-42bc-8c65-bc63c2035b19" providerId="AD" clId="Web-{5ED5622A-048B-2F40-57FB-32AEDD50A58B}"/>
    <pc:docChg chg="addSld delSld modSld sldOrd">
      <pc:chgData name="Juan Rueda" userId="S::juan.rueda@endava.com::790c43a1-00e2-42bc-8c65-bc63c2035b19" providerId="AD" clId="Web-{5ED5622A-048B-2F40-57FB-32AEDD50A58B}" dt="2022-08-08T20:46:55.112" v="2363"/>
      <pc:docMkLst>
        <pc:docMk/>
      </pc:docMkLst>
      <pc:sldChg chg="addSp delSp modSp add del">
        <pc:chgData name="Juan Rueda" userId="S::juan.rueda@endava.com::790c43a1-00e2-42bc-8c65-bc63c2035b19" providerId="AD" clId="Web-{5ED5622A-048B-2F40-57FB-32AEDD50A58B}" dt="2022-08-08T20:30:22.809" v="2174"/>
        <pc:sldMkLst>
          <pc:docMk/>
          <pc:sldMk cId="2903747084" sldId="256"/>
        </pc:sldMkLst>
        <pc:spChg chg="add mod">
          <ac:chgData name="Juan Rueda" userId="S::juan.rueda@endava.com::790c43a1-00e2-42bc-8c65-bc63c2035b19" providerId="AD" clId="Web-{5ED5622A-048B-2F40-57FB-32AEDD50A58B}" dt="2022-08-08T17:38:16.723" v="125" actId="20577"/>
          <ac:spMkLst>
            <pc:docMk/>
            <pc:sldMk cId="2903747084" sldId="256"/>
            <ac:spMk id="3" creationId="{745217B5-C329-3CBC-0B25-7421AD7A0B80}"/>
          </ac:spMkLst>
        </pc:spChg>
        <pc:spChg chg="del mod">
          <ac:chgData name="Juan Rueda" userId="S::juan.rueda@endava.com::790c43a1-00e2-42bc-8c65-bc63c2035b19" providerId="AD" clId="Web-{5ED5622A-048B-2F40-57FB-32AEDD50A58B}" dt="2022-08-08T17:35:25.390" v="88"/>
          <ac:spMkLst>
            <pc:docMk/>
            <pc:sldMk cId="2903747084" sldId="256"/>
            <ac:spMk id="5" creationId="{462404A6-69E7-41EB-9E61-0E6DB369668C}"/>
          </ac:spMkLst>
        </pc:spChg>
        <pc:spChg chg="mod">
          <ac:chgData name="Juan Rueda" userId="S::juan.rueda@endava.com::790c43a1-00e2-42bc-8c65-bc63c2035b19" providerId="AD" clId="Web-{5ED5622A-048B-2F40-57FB-32AEDD50A58B}" dt="2022-08-08T17:33:22.918" v="41" actId="20577"/>
          <ac:spMkLst>
            <pc:docMk/>
            <pc:sldMk cId="2903747084" sldId="256"/>
            <ac:spMk id="19" creationId="{E703372F-40FF-634C-92CA-43817675FC36}"/>
          </ac:spMkLst>
        </pc:spChg>
        <pc:picChg chg="mod">
          <ac:chgData name="Juan Rueda" userId="S::juan.rueda@endava.com::790c43a1-00e2-42bc-8c65-bc63c2035b19" providerId="AD" clId="Web-{5ED5622A-048B-2F40-57FB-32AEDD50A58B}" dt="2022-08-08T17:32:27.573" v="26" actId="1076"/>
          <ac:picMkLst>
            <pc:docMk/>
            <pc:sldMk cId="2903747084" sldId="256"/>
            <ac:picMk id="4" creationId="{3649B1C5-0D3D-C34D-A66B-8F39C6DC5F5E}"/>
          </ac:picMkLst>
        </pc:picChg>
      </pc:sldChg>
      <pc:sldChg chg="addSp delSp modSp">
        <pc:chgData name="Juan Rueda" userId="S::juan.rueda@endava.com::790c43a1-00e2-42bc-8c65-bc63c2035b19" providerId="AD" clId="Web-{5ED5622A-048B-2F40-57FB-32AEDD50A58B}" dt="2022-08-08T20:19:25.794" v="2021" actId="20577"/>
        <pc:sldMkLst>
          <pc:docMk/>
          <pc:sldMk cId="4257366580" sldId="829"/>
        </pc:sldMkLst>
        <pc:spChg chg="mod">
          <ac:chgData name="Juan Rueda" userId="S::juan.rueda@endava.com::790c43a1-00e2-42bc-8c65-bc63c2035b19" providerId="AD" clId="Web-{5ED5622A-048B-2F40-57FB-32AEDD50A58B}" dt="2022-08-08T20:19:25.794" v="2021" actId="20577"/>
          <ac:spMkLst>
            <pc:docMk/>
            <pc:sldMk cId="4257366580" sldId="829"/>
            <ac:spMk id="11" creationId="{89C03301-E58E-1E4F-B6CF-EE3D784CDFDD}"/>
          </ac:spMkLst>
        </pc:spChg>
        <pc:inkChg chg="add del">
          <ac:chgData name="Juan Rueda" userId="S::juan.rueda@endava.com::790c43a1-00e2-42bc-8c65-bc63c2035b19" providerId="AD" clId="Web-{5ED5622A-048B-2F40-57FB-32AEDD50A58B}" dt="2022-08-08T20:17:42.713" v="1991"/>
          <ac:inkMkLst>
            <pc:docMk/>
            <pc:sldMk cId="4257366580" sldId="829"/>
            <ac:inkMk id="3" creationId="{66CAE81E-D043-5308-F262-3C4521D2EC6B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7:34.823" v="1990"/>
          <ac:inkMkLst>
            <pc:docMk/>
            <pc:sldMk cId="4257366580" sldId="829"/>
            <ac:inkMk id="5" creationId="{663C8A3D-DBC5-FC6B-53D7-35CC6FB2FF03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7:33.276" v="1989"/>
          <ac:inkMkLst>
            <pc:docMk/>
            <pc:sldMk cId="4257366580" sldId="829"/>
            <ac:inkMk id="6" creationId="{743F4E7C-DE09-95F6-078E-BB7DCB2C7E48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7:30.401" v="1988"/>
          <ac:inkMkLst>
            <pc:docMk/>
            <pc:sldMk cId="4257366580" sldId="829"/>
            <ac:inkMk id="7" creationId="{3F057959-C836-A49B-A79E-63CB85996DCF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7:30.401" v="1987"/>
          <ac:inkMkLst>
            <pc:docMk/>
            <pc:sldMk cId="4257366580" sldId="829"/>
            <ac:inkMk id="8" creationId="{5DF9B648-E334-D559-F087-CC772B6B83D6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7:27.213" v="1986"/>
          <ac:inkMkLst>
            <pc:docMk/>
            <pc:sldMk cId="4257366580" sldId="829"/>
            <ac:inkMk id="10" creationId="{6B5C36C4-6BFD-1E22-9832-1C9E3A2C98EA}"/>
          </ac:inkMkLst>
        </pc:inkChg>
      </pc:sldChg>
      <pc:sldChg chg="addSp delSp modSp addAnim delAnim modAnim">
        <pc:chgData name="Juan Rueda" userId="S::juan.rueda@endava.com::790c43a1-00e2-42bc-8c65-bc63c2035b19" providerId="AD" clId="Web-{5ED5622A-048B-2F40-57FB-32AEDD50A58B}" dt="2022-08-08T20:37:07.693" v="2202" actId="14100"/>
        <pc:sldMkLst>
          <pc:docMk/>
          <pc:sldMk cId="1588170937" sldId="843"/>
        </pc:sldMkLst>
        <pc:spChg chg="add mod">
          <ac:chgData name="Juan Rueda" userId="S::juan.rueda@endava.com::790c43a1-00e2-42bc-8c65-bc63c2035b19" providerId="AD" clId="Web-{5ED5622A-048B-2F40-57FB-32AEDD50A58B}" dt="2022-08-08T19:52:46.258" v="1674" actId="1076"/>
          <ac:spMkLst>
            <pc:docMk/>
            <pc:sldMk cId="1588170937" sldId="843"/>
            <ac:spMk id="2" creationId="{5B6E77AA-F282-A0B5-30DE-3E4ED4DCAF9F}"/>
          </ac:spMkLst>
        </pc:spChg>
        <pc:spChg chg="add del mod">
          <ac:chgData name="Juan Rueda" userId="S::juan.rueda@endava.com::790c43a1-00e2-42bc-8c65-bc63c2035b19" providerId="AD" clId="Web-{5ED5622A-048B-2F40-57FB-32AEDD50A58B}" dt="2022-08-08T20:37:07.693" v="2202" actId="14100"/>
          <ac:spMkLst>
            <pc:docMk/>
            <pc:sldMk cId="1588170937" sldId="843"/>
            <ac:spMk id="3" creationId="{C2D514FE-E8B0-D384-E2C5-F9482AB1973F}"/>
          </ac:spMkLst>
        </pc:spChg>
        <pc:spChg chg="add mod">
          <ac:chgData name="Juan Rueda" userId="S::juan.rueda@endava.com::790c43a1-00e2-42bc-8c65-bc63c2035b19" providerId="AD" clId="Web-{5ED5622A-048B-2F40-57FB-32AEDD50A58B}" dt="2022-08-08T19:52:46.242" v="1673" actId="1076"/>
          <ac:spMkLst>
            <pc:docMk/>
            <pc:sldMk cId="1588170937" sldId="843"/>
            <ac:spMk id="4" creationId="{A99FC9B6-052E-144B-C64C-EA7C9F0650E4}"/>
          </ac:spMkLst>
        </pc:spChg>
        <pc:spChg chg="mod">
          <ac:chgData name="Juan Rueda" userId="S::juan.rueda@endava.com::790c43a1-00e2-42bc-8c65-bc63c2035b19" providerId="AD" clId="Web-{5ED5622A-048B-2F40-57FB-32AEDD50A58B}" dt="2022-08-08T17:34:40.389" v="57" actId="20577"/>
          <ac:spMkLst>
            <pc:docMk/>
            <pc:sldMk cId="1588170937" sldId="843"/>
            <ac:spMk id="6" creationId="{0F2C37F6-59FD-3073-40F7-C9CD7DD4B962}"/>
          </ac:spMkLst>
        </pc:spChg>
        <pc:picChg chg="add mod">
          <ac:chgData name="Juan Rueda" userId="S::juan.rueda@endava.com::790c43a1-00e2-42bc-8c65-bc63c2035b19" providerId="AD" clId="Web-{5ED5622A-048B-2F40-57FB-32AEDD50A58B}" dt="2022-08-08T19:32:30.871" v="1265" actId="1076"/>
          <ac:picMkLst>
            <pc:docMk/>
            <pc:sldMk cId="1588170937" sldId="843"/>
            <ac:picMk id="5" creationId="{C9EC8DA8-B957-D62A-4BBF-DD6F69F859E9}"/>
          </ac:picMkLst>
        </pc:picChg>
        <pc:inkChg chg="add del">
          <ac:chgData name="Juan Rueda" userId="S::juan.rueda@endava.com::790c43a1-00e2-42bc-8c65-bc63c2035b19" providerId="AD" clId="Web-{5ED5622A-048B-2F40-57FB-32AEDD50A58B}" dt="2022-08-08T20:33:01.734" v="2176"/>
          <ac:inkMkLst>
            <pc:docMk/>
            <pc:sldMk cId="1588170937" sldId="843"/>
            <ac:inkMk id="7" creationId="{F36F8D6C-3562-FBE5-DB43-5C06A891F52F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33:47.016" v="2178"/>
          <ac:inkMkLst>
            <pc:docMk/>
            <pc:sldMk cId="1588170937" sldId="843"/>
            <ac:inkMk id="8" creationId="{A12F2FF6-3BC7-9F87-BEFA-6AFAD8B94640}"/>
          </ac:inkMkLst>
        </pc:inkChg>
        <pc:inkChg chg="add">
          <ac:chgData name="Juan Rueda" userId="S::juan.rueda@endava.com::790c43a1-00e2-42bc-8c65-bc63c2035b19" providerId="AD" clId="Web-{5ED5622A-048B-2F40-57FB-32AEDD50A58B}" dt="2022-08-08T20:33:53.907" v="2179"/>
          <ac:inkMkLst>
            <pc:docMk/>
            <pc:sldMk cId="1588170937" sldId="843"/>
            <ac:inkMk id="9" creationId="{790F45F7-5FB0-F959-C2BA-A1C0891034BF}"/>
          </ac:inkMkLst>
        </pc:inkChg>
        <pc:inkChg chg="add">
          <ac:chgData name="Juan Rueda" userId="S::juan.rueda@endava.com::790c43a1-00e2-42bc-8c65-bc63c2035b19" providerId="AD" clId="Web-{5ED5622A-048B-2F40-57FB-32AEDD50A58B}" dt="2022-08-08T20:34:14.611" v="2180"/>
          <ac:inkMkLst>
            <pc:docMk/>
            <pc:sldMk cId="1588170937" sldId="843"/>
            <ac:inkMk id="10" creationId="{4FDBF21C-CC1A-0608-7177-0F38D1DF152C}"/>
          </ac:inkMkLst>
        </pc:inkChg>
      </pc:sldChg>
      <pc:sldChg chg="del">
        <pc:chgData name="Juan Rueda" userId="S::juan.rueda@endava.com::790c43a1-00e2-42bc-8c65-bc63c2035b19" providerId="AD" clId="Web-{5ED5622A-048B-2F40-57FB-32AEDD50A58B}" dt="2022-08-08T20:02:35.709" v="1837"/>
        <pc:sldMkLst>
          <pc:docMk/>
          <pc:sldMk cId="3947306427" sldId="980"/>
        </pc:sldMkLst>
      </pc:sldChg>
      <pc:sldChg chg="del">
        <pc:chgData name="Juan Rueda" userId="S::juan.rueda@endava.com::790c43a1-00e2-42bc-8c65-bc63c2035b19" providerId="AD" clId="Web-{5ED5622A-048B-2F40-57FB-32AEDD50A58B}" dt="2022-08-08T20:45:31.782" v="2361"/>
        <pc:sldMkLst>
          <pc:docMk/>
          <pc:sldMk cId="3575773808" sldId="1092"/>
        </pc:sldMkLst>
      </pc:sldChg>
      <pc:sldChg chg="del">
        <pc:chgData name="Juan Rueda" userId="S::juan.rueda@endava.com::790c43a1-00e2-42bc-8c65-bc63c2035b19" providerId="AD" clId="Web-{5ED5622A-048B-2F40-57FB-32AEDD50A58B}" dt="2022-08-08T19:53:10.243" v="1677"/>
        <pc:sldMkLst>
          <pc:docMk/>
          <pc:sldMk cId="2981594762" sldId="1103"/>
        </pc:sldMkLst>
      </pc:sldChg>
      <pc:sldChg chg="addSp delSp modSp">
        <pc:chgData name="Juan Rueda" userId="S::juan.rueda@endava.com::790c43a1-00e2-42bc-8c65-bc63c2035b19" providerId="AD" clId="Web-{5ED5622A-048B-2F40-57FB-32AEDD50A58B}" dt="2022-08-08T19:55:11.121" v="1688" actId="20577"/>
        <pc:sldMkLst>
          <pc:docMk/>
          <pc:sldMk cId="1909446629" sldId="1104"/>
        </pc:sldMkLst>
        <pc:spChg chg="add del mod">
          <ac:chgData name="Juan Rueda" userId="S::juan.rueda@endava.com::790c43a1-00e2-42bc-8c65-bc63c2035b19" providerId="AD" clId="Web-{5ED5622A-048B-2F40-57FB-32AEDD50A58B}" dt="2022-08-08T17:52:32.186" v="486"/>
          <ac:spMkLst>
            <pc:docMk/>
            <pc:sldMk cId="1909446629" sldId="1104"/>
            <ac:spMk id="2" creationId="{3C60A294-959C-DAED-AC63-D468D2AF283D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39.365" v="1028" actId="1076"/>
          <ac:spMkLst>
            <pc:docMk/>
            <pc:sldMk cId="1909446629" sldId="1104"/>
            <ac:spMk id="2" creationId="{A632E81B-F761-0B40-84C0-47EE4FC3F28F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39.349" v="1026" actId="1076"/>
          <ac:spMkLst>
            <pc:docMk/>
            <pc:sldMk cId="1909446629" sldId="1104"/>
            <ac:spMk id="3" creationId="{F9E57BBB-BBAD-98A1-1913-F18CF2A2E68B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39.365" v="1029" actId="1076"/>
          <ac:spMkLst>
            <pc:docMk/>
            <pc:sldMk cId="1909446629" sldId="1104"/>
            <ac:spMk id="4" creationId="{942AB6C1-900C-AF8F-E6E7-AD398EEB48F0}"/>
          </ac:spMkLst>
        </pc:spChg>
        <pc:spChg chg="add mod">
          <ac:chgData name="Juan Rueda" userId="S::juan.rueda@endava.com::790c43a1-00e2-42bc-8c65-bc63c2035b19" providerId="AD" clId="Web-{5ED5622A-048B-2F40-57FB-32AEDD50A58B}" dt="2022-08-08T19:21:13.543" v="1110" actId="20577"/>
          <ac:spMkLst>
            <pc:docMk/>
            <pc:sldMk cId="1909446629" sldId="1104"/>
            <ac:spMk id="5" creationId="{FB175F37-BC74-3153-4234-499275C0B46E}"/>
          </ac:spMkLst>
        </pc:spChg>
        <pc:spChg chg="del">
          <ac:chgData name="Juan Rueda" userId="S::juan.rueda@endava.com::790c43a1-00e2-42bc-8c65-bc63c2035b19" providerId="AD" clId="Web-{5ED5622A-048B-2F40-57FB-32AEDD50A58B}" dt="2022-08-08T17:47:33.224" v="418"/>
          <ac:spMkLst>
            <pc:docMk/>
            <pc:sldMk cId="1909446629" sldId="1104"/>
            <ac:spMk id="6" creationId="{0F2C37F6-59FD-3073-40F7-C9CD7DD4B962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39.365" v="1030" actId="1076"/>
          <ac:spMkLst>
            <pc:docMk/>
            <pc:sldMk cId="1909446629" sldId="1104"/>
            <ac:spMk id="6" creationId="{71E6F598-692B-896E-C61C-7E1E9E990263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39.381" v="1031" actId="1076"/>
          <ac:spMkLst>
            <pc:docMk/>
            <pc:sldMk cId="1909446629" sldId="1104"/>
            <ac:spMk id="7" creationId="{695272EE-96CE-DCD9-3272-A212BD7BA082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702"/>
          <ac:spMkLst>
            <pc:docMk/>
            <pc:sldMk cId="1909446629" sldId="1104"/>
            <ac:spMk id="8" creationId="{3AE0B0E1-7A84-4DEE-DCE7-5C46899F1D22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701"/>
          <ac:spMkLst>
            <pc:docMk/>
            <pc:sldMk cId="1909446629" sldId="1104"/>
            <ac:spMk id="9" creationId="{3A68D025-204F-09D4-33CF-4DA8EA2F0DA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700"/>
          <ac:spMkLst>
            <pc:docMk/>
            <pc:sldMk cId="1909446629" sldId="1104"/>
            <ac:spMk id="10" creationId="{24D7004B-E18C-1A64-B7EA-DEB9993102C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9"/>
          <ac:spMkLst>
            <pc:docMk/>
            <pc:sldMk cId="1909446629" sldId="1104"/>
            <ac:spMk id="12" creationId="{1AEBC9D7-D1D1-EBB3-189B-57BBA33EEF7A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8"/>
          <ac:spMkLst>
            <pc:docMk/>
            <pc:sldMk cId="1909446629" sldId="1104"/>
            <ac:spMk id="13" creationId="{7A3EDA23-41D4-E5E8-8835-90AC089F0496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7"/>
          <ac:spMkLst>
            <pc:docMk/>
            <pc:sldMk cId="1909446629" sldId="1104"/>
            <ac:spMk id="14" creationId="{99167868-E35B-B389-AF67-3861E107A7A7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6"/>
          <ac:spMkLst>
            <pc:docMk/>
            <pc:sldMk cId="1909446629" sldId="1104"/>
            <ac:spMk id="15" creationId="{046738BD-9476-BE6C-8BCC-39BA0AAEF357}"/>
          </ac:spMkLst>
        </pc:spChg>
        <pc:spChg chg="add del">
          <ac:chgData name="Juan Rueda" userId="S::juan.rueda@endava.com::790c43a1-00e2-42bc-8c65-bc63c2035b19" providerId="AD" clId="Web-{5ED5622A-048B-2F40-57FB-32AEDD50A58B}" dt="2022-08-08T18:43:46.054" v="563"/>
          <ac:spMkLst>
            <pc:docMk/>
            <pc:sldMk cId="1909446629" sldId="1104"/>
            <ac:spMk id="16" creationId="{50E30F17-852F-9660-441A-2F9169C93750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5"/>
          <ac:spMkLst>
            <pc:docMk/>
            <pc:sldMk cId="1909446629" sldId="1104"/>
            <ac:spMk id="17" creationId="{FE11D15E-1DCE-08F2-65F3-1EF65FCAAF77}"/>
          </ac:spMkLst>
        </pc:spChg>
        <pc:spChg chg="add del">
          <ac:chgData name="Juan Rueda" userId="S::juan.rueda@endava.com::790c43a1-00e2-42bc-8c65-bc63c2035b19" providerId="AD" clId="Web-{5ED5622A-048B-2F40-57FB-32AEDD50A58B}" dt="2022-08-08T18:44:09.008" v="569"/>
          <ac:spMkLst>
            <pc:docMk/>
            <pc:sldMk cId="1909446629" sldId="1104"/>
            <ac:spMk id="19" creationId="{87A87475-20EB-1AE2-3C00-E74E50FEBCCF}"/>
          </ac:spMkLst>
        </pc:spChg>
        <pc:spChg chg="add del">
          <ac:chgData name="Juan Rueda" userId="S::juan.rueda@endava.com::790c43a1-00e2-42bc-8c65-bc63c2035b19" providerId="AD" clId="Web-{5ED5622A-048B-2F40-57FB-32AEDD50A58B}" dt="2022-08-08T18:44:16.180" v="571"/>
          <ac:spMkLst>
            <pc:docMk/>
            <pc:sldMk cId="1909446629" sldId="1104"/>
            <ac:spMk id="20" creationId="{2DA9BFC4-CC94-692A-B8D4-8EC1C4C307E2}"/>
          </ac:spMkLst>
        </pc:spChg>
        <pc:spChg chg="add del">
          <ac:chgData name="Juan Rueda" userId="S::juan.rueda@endava.com::790c43a1-00e2-42bc-8c65-bc63c2035b19" providerId="AD" clId="Web-{5ED5622A-048B-2F40-57FB-32AEDD50A58B}" dt="2022-08-08T18:44:25.024" v="573"/>
          <ac:spMkLst>
            <pc:docMk/>
            <pc:sldMk cId="1909446629" sldId="1104"/>
            <ac:spMk id="21" creationId="{72D42617-DB5C-C09E-47B8-6423D922AD5A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4"/>
          <ac:spMkLst>
            <pc:docMk/>
            <pc:sldMk cId="1909446629" sldId="1104"/>
            <ac:spMk id="22" creationId="{5B5AB9CB-5C5D-D48C-FEE8-A405B76A2BA0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3"/>
          <ac:spMkLst>
            <pc:docMk/>
            <pc:sldMk cId="1909446629" sldId="1104"/>
            <ac:spMk id="23" creationId="{49F3C815-CF50-05A3-0953-55FA9BDA373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2"/>
          <ac:spMkLst>
            <pc:docMk/>
            <pc:sldMk cId="1909446629" sldId="1104"/>
            <ac:spMk id="24" creationId="{DF84745E-3E43-2108-3FC4-3A2F8EAE3383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1"/>
          <ac:spMkLst>
            <pc:docMk/>
            <pc:sldMk cId="1909446629" sldId="1104"/>
            <ac:spMk id="25" creationId="{FEC5401E-B3DD-D48A-3096-1FB6B9252DFA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90"/>
          <ac:spMkLst>
            <pc:docMk/>
            <pc:sldMk cId="1909446629" sldId="1104"/>
            <ac:spMk id="26" creationId="{F3B10E45-6D94-2188-C301-D6C2AF35A73E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89"/>
          <ac:spMkLst>
            <pc:docMk/>
            <pc:sldMk cId="1909446629" sldId="1104"/>
            <ac:spMk id="27" creationId="{FC9891ED-F69A-A7CF-E151-3CF336DB8E28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88"/>
          <ac:spMkLst>
            <pc:docMk/>
            <pc:sldMk cId="1909446629" sldId="1104"/>
            <ac:spMk id="28" creationId="{C1BAE938-D27F-D39A-EF33-07DFA73685CD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87"/>
          <ac:spMkLst>
            <pc:docMk/>
            <pc:sldMk cId="1909446629" sldId="1104"/>
            <ac:spMk id="29" creationId="{1A100DE3-0C2C-FB92-E69C-6C38B261FD65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86"/>
          <ac:spMkLst>
            <pc:docMk/>
            <pc:sldMk cId="1909446629" sldId="1104"/>
            <ac:spMk id="30" creationId="{902BB97E-93C6-C6E7-A629-3071CD3AD979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85"/>
          <ac:spMkLst>
            <pc:docMk/>
            <pc:sldMk cId="1909446629" sldId="1104"/>
            <ac:spMk id="31" creationId="{196FB1BD-7853-DA3C-0CB1-CED97C387623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57" v="684"/>
          <ac:spMkLst>
            <pc:docMk/>
            <pc:sldMk cId="1909446629" sldId="1104"/>
            <ac:spMk id="32" creationId="{3946B417-386E-8A8F-29F4-6946AAA01071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83"/>
          <ac:spMkLst>
            <pc:docMk/>
            <pc:sldMk cId="1909446629" sldId="1104"/>
            <ac:spMk id="33" creationId="{DA9B2429-794C-BBAD-A70D-C21C19D7175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82"/>
          <ac:spMkLst>
            <pc:docMk/>
            <pc:sldMk cId="1909446629" sldId="1104"/>
            <ac:spMk id="34" creationId="{E057681D-AC4B-BCBE-ED00-18AD97CFE9DD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81"/>
          <ac:spMkLst>
            <pc:docMk/>
            <pc:sldMk cId="1909446629" sldId="1104"/>
            <ac:spMk id="35" creationId="{C87D5417-B9F5-759C-6B4B-05FD537E81B5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80"/>
          <ac:spMkLst>
            <pc:docMk/>
            <pc:sldMk cId="1909446629" sldId="1104"/>
            <ac:spMk id="36" creationId="{96E50D1C-4C38-F9BD-5EA9-166A577656F4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9"/>
          <ac:spMkLst>
            <pc:docMk/>
            <pc:sldMk cId="1909446629" sldId="1104"/>
            <ac:spMk id="37" creationId="{6F2D6C94-FC7B-C257-DA6C-1D0DCCF1C049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8"/>
          <ac:spMkLst>
            <pc:docMk/>
            <pc:sldMk cId="1909446629" sldId="1104"/>
            <ac:spMk id="38" creationId="{E43AEC0A-E977-BFEF-4443-19520564062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7"/>
          <ac:spMkLst>
            <pc:docMk/>
            <pc:sldMk cId="1909446629" sldId="1104"/>
            <ac:spMk id="39" creationId="{74E424AC-917D-67D0-3A9D-B2AA4FE3A16A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6"/>
          <ac:spMkLst>
            <pc:docMk/>
            <pc:sldMk cId="1909446629" sldId="1104"/>
            <ac:spMk id="40" creationId="{00C30153-67BA-2593-2DDB-7DC7FCCAD9CA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5"/>
          <ac:spMkLst>
            <pc:docMk/>
            <pc:sldMk cId="1909446629" sldId="1104"/>
            <ac:spMk id="41" creationId="{159C7D22-6273-59BC-7FD8-071499EE082D}"/>
          </ac:spMkLst>
        </pc:spChg>
        <pc:spChg chg="add del">
          <ac:chgData name="Juan Rueda" userId="S::juan.rueda@endava.com::790c43a1-00e2-42bc-8c65-bc63c2035b19" providerId="AD" clId="Web-{5ED5622A-048B-2F40-57FB-32AEDD50A58B}" dt="2022-08-08T18:50:57.220" v="633"/>
          <ac:spMkLst>
            <pc:docMk/>
            <pc:sldMk cId="1909446629" sldId="1104"/>
            <ac:spMk id="42" creationId="{E825D1A6-9826-5F2B-916A-F187C31EDE85}"/>
          </ac:spMkLst>
        </pc:spChg>
        <pc:spChg chg="add del">
          <ac:chgData name="Juan Rueda" userId="S::juan.rueda@endava.com::790c43a1-00e2-42bc-8c65-bc63c2035b19" providerId="AD" clId="Web-{5ED5622A-048B-2F40-57FB-32AEDD50A58B}" dt="2022-08-08T18:51:02.564" v="635"/>
          <ac:spMkLst>
            <pc:docMk/>
            <pc:sldMk cId="1909446629" sldId="1104"/>
            <ac:spMk id="43" creationId="{670A181A-AAE1-533D-DF02-FF67BF416CB2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4"/>
          <ac:spMkLst>
            <pc:docMk/>
            <pc:sldMk cId="1909446629" sldId="1104"/>
            <ac:spMk id="44" creationId="{A5A1445D-BCEB-1681-0717-B022ED20333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3"/>
          <ac:spMkLst>
            <pc:docMk/>
            <pc:sldMk cId="1909446629" sldId="1104"/>
            <ac:spMk id="45" creationId="{0BB983B9-3537-C835-C4DD-3117CEAE57DC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2"/>
          <ac:spMkLst>
            <pc:docMk/>
            <pc:sldMk cId="1909446629" sldId="1104"/>
            <ac:spMk id="46" creationId="{3CE78944-3EC6-51FA-2977-9C47127E02DC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1"/>
          <ac:spMkLst>
            <pc:docMk/>
            <pc:sldMk cId="1909446629" sldId="1104"/>
            <ac:spMk id="47" creationId="{C183CF82-C94C-1F77-CFB8-FA2A1D227C80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09.742" v="670"/>
          <ac:spMkLst>
            <pc:docMk/>
            <pc:sldMk cId="1909446629" sldId="1104"/>
            <ac:spMk id="48" creationId="{7FE19651-EA7B-49F6-607C-B815164B2ED2}"/>
          </ac:spMkLst>
        </pc:spChg>
        <pc:spChg chg="add mod">
          <ac:chgData name="Juan Rueda" userId="S::juan.rueda@endava.com::790c43a1-00e2-42bc-8c65-bc63c2035b19" providerId="AD" clId="Web-{5ED5622A-048B-2F40-57FB-32AEDD50A58B}" dt="2022-08-08T19:20:57.480" v="1106"/>
          <ac:spMkLst>
            <pc:docMk/>
            <pc:sldMk cId="1909446629" sldId="1104"/>
            <ac:spMk id="49" creationId="{7ED839D8-5513-D364-1DA1-04018D40D87C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24.286" v="1023" actId="1076"/>
          <ac:spMkLst>
            <pc:docMk/>
            <pc:sldMk cId="1909446629" sldId="1104"/>
            <ac:spMk id="50" creationId="{6E73BAB3-306F-0521-FF86-8BEF2288130B}"/>
          </ac:spMkLst>
        </pc:spChg>
        <pc:spChg chg="add mod">
          <ac:chgData name="Juan Rueda" userId="S::juan.rueda@endava.com::790c43a1-00e2-42bc-8c65-bc63c2035b19" providerId="AD" clId="Web-{5ED5622A-048B-2F40-57FB-32AEDD50A58B}" dt="2022-08-08T19:16:51.396" v="1034" actId="20577"/>
          <ac:spMkLst>
            <pc:docMk/>
            <pc:sldMk cId="1909446629" sldId="1104"/>
            <ac:spMk id="51" creationId="{C20563B8-4321-494B-2245-E160A10F1253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9:55.014" v="980"/>
          <ac:spMkLst>
            <pc:docMk/>
            <pc:sldMk cId="1909446629" sldId="1104"/>
            <ac:spMk id="52" creationId="{F68380DD-FC54-469E-22CA-BC488EEC404F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9:46.217" v="977"/>
          <ac:spMkLst>
            <pc:docMk/>
            <pc:sldMk cId="1909446629" sldId="1104"/>
            <ac:spMk id="53" creationId="{672FCC55-F798-1A7A-E04E-4335D2E8FB5B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9:49.357" v="978"/>
          <ac:spMkLst>
            <pc:docMk/>
            <pc:sldMk cId="1909446629" sldId="1104"/>
            <ac:spMk id="54" creationId="{D7D66E52-9075-534D-CD40-07670B92D487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9:52.217" v="979"/>
          <ac:spMkLst>
            <pc:docMk/>
            <pc:sldMk cId="1909446629" sldId="1104"/>
            <ac:spMk id="55" creationId="{4B907F71-4148-8016-C756-6E17A4A3233C}"/>
          </ac:spMkLst>
        </pc:spChg>
        <pc:spChg chg="add mod">
          <ac:chgData name="Juan Rueda" userId="S::juan.rueda@endava.com::790c43a1-00e2-42bc-8c65-bc63c2035b19" providerId="AD" clId="Web-{5ED5622A-048B-2F40-57FB-32AEDD50A58B}" dt="2022-08-08T19:20:57.511" v="1107"/>
          <ac:spMkLst>
            <pc:docMk/>
            <pc:sldMk cId="1909446629" sldId="1104"/>
            <ac:spMk id="56" creationId="{353C62E8-9661-FB09-637D-E9D95F2B9000}"/>
          </ac:spMkLst>
        </pc:spChg>
        <pc:spChg chg="add mod">
          <ac:chgData name="Juan Rueda" userId="S::juan.rueda@endava.com::790c43a1-00e2-42bc-8c65-bc63c2035b19" providerId="AD" clId="Web-{5ED5622A-048B-2F40-57FB-32AEDD50A58B}" dt="2022-08-08T19:18:19.977" v="1058" actId="1076"/>
          <ac:spMkLst>
            <pc:docMk/>
            <pc:sldMk cId="1909446629" sldId="1104"/>
            <ac:spMk id="58" creationId="{62A62607-9ECE-7AE8-E871-56216BB4D07C}"/>
          </ac:spMkLst>
        </pc:spChg>
        <pc:spChg chg="add mod">
          <ac:chgData name="Juan Rueda" userId="S::juan.rueda@endava.com::790c43a1-00e2-42bc-8c65-bc63c2035b19" providerId="AD" clId="Web-{5ED5622A-048B-2F40-57FB-32AEDD50A58B}" dt="2022-08-08T19:19:19.244" v="1074" actId="1076"/>
          <ac:spMkLst>
            <pc:docMk/>
            <pc:sldMk cId="1909446629" sldId="1104"/>
            <ac:spMk id="59" creationId="{83517413-9EA9-C9D3-31C6-B8C233AD9C33}"/>
          </ac:spMkLst>
        </pc:spChg>
        <pc:spChg chg="add mod">
          <ac:chgData name="Juan Rueda" userId="S::juan.rueda@endava.com::790c43a1-00e2-42bc-8c65-bc63c2035b19" providerId="AD" clId="Web-{5ED5622A-048B-2F40-57FB-32AEDD50A58B}" dt="2022-08-08T19:20:22.339" v="1101" actId="1076"/>
          <ac:spMkLst>
            <pc:docMk/>
            <pc:sldMk cId="1909446629" sldId="1104"/>
            <ac:spMk id="60" creationId="{6778F13A-B67C-083A-9787-D4A43123D821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9:20:26.886" v="1102"/>
          <ac:spMkLst>
            <pc:docMk/>
            <pc:sldMk cId="1909446629" sldId="1104"/>
            <ac:spMk id="61" creationId="{4721FBE4-3985-B7A2-49FB-5D4ECCA89295}"/>
          </ac:spMkLst>
        </pc:spChg>
        <pc:spChg chg="add mod">
          <ac:chgData name="Juan Rueda" userId="S::juan.rueda@endava.com::790c43a1-00e2-42bc-8c65-bc63c2035b19" providerId="AD" clId="Web-{5ED5622A-048B-2F40-57FB-32AEDD50A58B}" dt="2022-08-08T19:19:59.979" v="1086" actId="20577"/>
          <ac:spMkLst>
            <pc:docMk/>
            <pc:sldMk cId="1909446629" sldId="1104"/>
            <ac:spMk id="62" creationId="{8C12CADB-4A4F-C978-578A-8E6CDB55AC6C}"/>
          </ac:spMkLst>
        </pc:spChg>
        <pc:spChg chg="add mod">
          <ac:chgData name="Juan Rueda" userId="S::juan.rueda@endava.com::790c43a1-00e2-42bc-8c65-bc63c2035b19" providerId="AD" clId="Web-{5ED5622A-048B-2F40-57FB-32AEDD50A58B}" dt="2022-08-08T19:20:41.089" v="1105" actId="20577"/>
          <ac:spMkLst>
            <pc:docMk/>
            <pc:sldMk cId="1909446629" sldId="1104"/>
            <ac:spMk id="63" creationId="{70784593-4354-454D-84B3-43A843BE0788}"/>
          </ac:spMkLst>
        </pc:spChg>
        <pc:spChg chg="add mod">
          <ac:chgData name="Juan Rueda" userId="S::juan.rueda@endava.com::790c43a1-00e2-42bc-8c65-bc63c2035b19" providerId="AD" clId="Web-{5ED5622A-048B-2F40-57FB-32AEDD50A58B}" dt="2022-08-08T19:24:22.485" v="1165"/>
          <ac:spMkLst>
            <pc:docMk/>
            <pc:sldMk cId="1909446629" sldId="1104"/>
            <ac:spMk id="64" creationId="{AC7559AF-9A8D-F4C7-3275-12D4FAE0C399}"/>
          </ac:spMkLst>
        </pc:spChg>
        <pc:spChg chg="add mod">
          <ac:chgData name="Juan Rueda" userId="S::juan.rueda@endava.com::790c43a1-00e2-42bc-8c65-bc63c2035b19" providerId="AD" clId="Web-{5ED5622A-048B-2F40-57FB-32AEDD50A58B}" dt="2022-08-08T19:55:11.121" v="1688" actId="20577"/>
          <ac:spMkLst>
            <pc:docMk/>
            <pc:sldMk cId="1909446629" sldId="1104"/>
            <ac:spMk id="65" creationId="{6BF57EFB-CC7F-9CDE-4740-57F1E5AED707}"/>
          </ac:spMkLst>
        </pc:spChg>
        <pc:picChg chg="del">
          <ac:chgData name="Juan Rueda" userId="S::juan.rueda@endava.com::790c43a1-00e2-42bc-8c65-bc63c2035b19" providerId="AD" clId="Web-{5ED5622A-048B-2F40-57FB-32AEDD50A58B}" dt="2022-08-08T17:47:34.771" v="419"/>
          <ac:picMkLst>
            <pc:docMk/>
            <pc:sldMk cId="1909446629" sldId="1104"/>
            <ac:picMk id="7" creationId="{C478CA52-251B-45AA-A355-FE42482FF362}"/>
          </ac:picMkLst>
        </pc:picChg>
        <pc:cxnChg chg="add del">
          <ac:chgData name="Juan Rueda" userId="S::juan.rueda@endava.com::790c43a1-00e2-42bc-8c65-bc63c2035b19" providerId="AD" clId="Web-{5ED5622A-048B-2F40-57FB-32AEDD50A58B}" dt="2022-08-08T17:51:36.387" v="474"/>
          <ac:cxnSpMkLst>
            <pc:docMk/>
            <pc:sldMk cId="1909446629" sldId="1104"/>
            <ac:cxnSpMk id="4" creationId="{9E9E172B-A587-F4BC-4FBB-FCA425F87A56}"/>
          </ac:cxnSpMkLst>
        </pc:cxnChg>
      </pc:sldChg>
      <pc:sldChg chg="addSp delSp modSp add replId addAnim delAnim modAnim">
        <pc:chgData name="Juan Rueda" userId="S::juan.rueda@endava.com::790c43a1-00e2-42bc-8c65-bc63c2035b19" providerId="AD" clId="Web-{5ED5622A-048B-2F40-57FB-32AEDD50A58B}" dt="2022-08-08T19:46:42.547" v="1563" actId="20577"/>
        <pc:sldMkLst>
          <pc:docMk/>
          <pc:sldMk cId="3778974956" sldId="1105"/>
        </pc:sldMkLst>
        <pc:spChg chg="del">
          <ac:chgData name="Juan Rueda" userId="S::juan.rueda@endava.com::790c43a1-00e2-42bc-8c65-bc63c2035b19" providerId="AD" clId="Web-{5ED5622A-048B-2F40-57FB-32AEDD50A58B}" dt="2022-08-08T18:55:20.898" v="707"/>
          <ac:spMkLst>
            <pc:docMk/>
            <pc:sldMk cId="3778974956" sldId="1105"/>
            <ac:spMk id="2" creationId="{A632E81B-F761-0B40-84C0-47EE4FC3F28F}"/>
          </ac:spMkLst>
        </pc:spChg>
        <pc:spChg chg="del">
          <ac:chgData name="Juan Rueda" userId="S::juan.rueda@endava.com::790c43a1-00e2-42bc-8c65-bc63c2035b19" providerId="AD" clId="Web-{5ED5622A-048B-2F40-57FB-32AEDD50A58B}" dt="2022-08-08T18:55:20.898" v="709"/>
          <ac:spMkLst>
            <pc:docMk/>
            <pc:sldMk cId="3778974956" sldId="1105"/>
            <ac:spMk id="3" creationId="{F9E57BBB-BBAD-98A1-1913-F18CF2A2E68B}"/>
          </ac:spMkLst>
        </pc:spChg>
        <pc:spChg chg="del">
          <ac:chgData name="Juan Rueda" userId="S::juan.rueda@endava.com::790c43a1-00e2-42bc-8c65-bc63c2035b19" providerId="AD" clId="Web-{5ED5622A-048B-2F40-57FB-32AEDD50A58B}" dt="2022-08-08T18:55:20.898" v="706"/>
          <ac:spMkLst>
            <pc:docMk/>
            <pc:sldMk cId="3778974956" sldId="1105"/>
            <ac:spMk id="4" creationId="{942AB6C1-900C-AF8F-E6E7-AD398EEB48F0}"/>
          </ac:spMkLst>
        </pc:spChg>
        <pc:spChg chg="del">
          <ac:chgData name="Juan Rueda" userId="S::juan.rueda@endava.com::790c43a1-00e2-42bc-8c65-bc63c2035b19" providerId="AD" clId="Web-{5ED5622A-048B-2F40-57FB-32AEDD50A58B}" dt="2022-08-08T18:55:20.898" v="708"/>
          <ac:spMkLst>
            <pc:docMk/>
            <pc:sldMk cId="3778974956" sldId="1105"/>
            <ac:spMk id="5" creationId="{FB175F37-BC74-3153-4234-499275C0B46E}"/>
          </ac:spMkLst>
        </pc:spChg>
        <pc:spChg chg="del">
          <ac:chgData name="Juan Rueda" userId="S::juan.rueda@endava.com::790c43a1-00e2-42bc-8c65-bc63c2035b19" providerId="AD" clId="Web-{5ED5622A-048B-2F40-57FB-32AEDD50A58B}" dt="2022-08-08T18:55:20.898" v="705"/>
          <ac:spMkLst>
            <pc:docMk/>
            <pc:sldMk cId="3778974956" sldId="1105"/>
            <ac:spMk id="6" creationId="{71E6F598-692B-896E-C61C-7E1E9E990263}"/>
          </ac:spMkLst>
        </pc:spChg>
        <pc:spChg chg="del">
          <ac:chgData name="Juan Rueda" userId="S::juan.rueda@endava.com::790c43a1-00e2-42bc-8c65-bc63c2035b19" providerId="AD" clId="Web-{5ED5622A-048B-2F40-57FB-32AEDD50A58B}" dt="2022-08-08T18:55:20.898" v="704"/>
          <ac:spMkLst>
            <pc:docMk/>
            <pc:sldMk cId="3778974956" sldId="1105"/>
            <ac:spMk id="7" creationId="{695272EE-96CE-DCD9-3272-A212BD7BA082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275" v="826" actId="1076"/>
          <ac:spMkLst>
            <pc:docMk/>
            <pc:sldMk cId="3778974956" sldId="1105"/>
            <ac:spMk id="8" creationId="{2258DA53-598E-8809-3A96-6B9678818988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290" v="827" actId="1076"/>
          <ac:spMkLst>
            <pc:docMk/>
            <pc:sldMk cId="3778974956" sldId="1105"/>
            <ac:spMk id="9" creationId="{197AABF7-D140-5758-FDED-6A8EA0A75CDB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290" v="828" actId="1076"/>
          <ac:spMkLst>
            <pc:docMk/>
            <pc:sldMk cId="3778974956" sldId="1105"/>
            <ac:spMk id="10" creationId="{2B056C17-8D52-CFB1-AB07-256043583BFD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06" v="829" actId="1076"/>
          <ac:spMkLst>
            <pc:docMk/>
            <pc:sldMk cId="3778974956" sldId="1105"/>
            <ac:spMk id="12" creationId="{7B6FD550-DB29-B220-6E96-CFFCAB2A95CA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21" v="830" actId="1076"/>
          <ac:spMkLst>
            <pc:docMk/>
            <pc:sldMk cId="3778974956" sldId="1105"/>
            <ac:spMk id="13" creationId="{BD432CA9-D5F8-B6D6-6620-F87DC1885D15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21" v="831" actId="1076"/>
          <ac:spMkLst>
            <pc:docMk/>
            <pc:sldMk cId="3778974956" sldId="1105"/>
            <ac:spMk id="14" creationId="{EB71DF62-3D5F-8F3B-DC2D-22CFEA9FD297}"/>
          </ac:spMkLst>
        </pc:spChg>
        <pc:spChg chg="add del mod">
          <ac:chgData name="Juan Rueda" userId="S::juan.rueda@endava.com::790c43a1-00e2-42bc-8c65-bc63c2035b19" providerId="AD" clId="Web-{5ED5622A-048B-2F40-57FB-32AEDD50A58B}" dt="2022-08-08T18:55:31.992" v="744"/>
          <ac:spMkLst>
            <pc:docMk/>
            <pc:sldMk cId="3778974956" sldId="1105"/>
            <ac:spMk id="15" creationId="{EA640965-4BB2-AF38-8C67-91680602E693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37" v="832" actId="1076"/>
          <ac:spMkLst>
            <pc:docMk/>
            <pc:sldMk cId="3778974956" sldId="1105"/>
            <ac:spMk id="16" creationId="{B0AC94D0-FE9C-A5EA-9494-69FD6E6ADF26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53" v="833" actId="1076"/>
          <ac:spMkLst>
            <pc:docMk/>
            <pc:sldMk cId="3778974956" sldId="1105"/>
            <ac:spMk id="17" creationId="{9F95A656-7FA3-21B4-B464-5DDB13729D2D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53" v="834" actId="1076"/>
          <ac:spMkLst>
            <pc:docMk/>
            <pc:sldMk cId="3778974956" sldId="1105"/>
            <ac:spMk id="19" creationId="{ACD0C702-D0BE-209C-A564-41398EB3D610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68" v="835" actId="1076"/>
          <ac:spMkLst>
            <pc:docMk/>
            <pc:sldMk cId="3778974956" sldId="1105"/>
            <ac:spMk id="20" creationId="{21C07FC7-C92D-1D61-6376-EACD3AEF9CC4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84" v="836" actId="1076"/>
          <ac:spMkLst>
            <pc:docMk/>
            <pc:sldMk cId="3778974956" sldId="1105"/>
            <ac:spMk id="21" creationId="{EA319064-E237-67B1-6EB3-F39BE5707220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384" v="837" actId="1076"/>
          <ac:spMkLst>
            <pc:docMk/>
            <pc:sldMk cId="3778974956" sldId="1105"/>
            <ac:spMk id="22" creationId="{0C30E6F9-0CA5-2716-6CE8-5A814F2F2BCA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00" v="838" actId="1076"/>
          <ac:spMkLst>
            <pc:docMk/>
            <pc:sldMk cId="3778974956" sldId="1105"/>
            <ac:spMk id="23" creationId="{24D23D1B-D612-D5E8-7CAC-EDC2F002FF26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15" v="839" actId="1076"/>
          <ac:spMkLst>
            <pc:docMk/>
            <pc:sldMk cId="3778974956" sldId="1105"/>
            <ac:spMk id="24" creationId="{6BE56EA4-44F0-937A-F9AA-8FA89D9C43D5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15" v="840" actId="1076"/>
          <ac:spMkLst>
            <pc:docMk/>
            <pc:sldMk cId="3778974956" sldId="1105"/>
            <ac:spMk id="25" creationId="{60BD4263-F60A-1CB9-1188-15C411D1A58C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31" v="841" actId="1076"/>
          <ac:spMkLst>
            <pc:docMk/>
            <pc:sldMk cId="3778974956" sldId="1105"/>
            <ac:spMk id="26" creationId="{CD3C5578-6ACB-C5DC-E00F-4BC274B73D9E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46" v="842" actId="1076"/>
          <ac:spMkLst>
            <pc:docMk/>
            <pc:sldMk cId="3778974956" sldId="1105"/>
            <ac:spMk id="27" creationId="{E76649D1-F5F0-C080-CEEB-37FECFC7FD26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46" v="843" actId="1076"/>
          <ac:spMkLst>
            <pc:docMk/>
            <pc:sldMk cId="3778974956" sldId="1105"/>
            <ac:spMk id="28" creationId="{10D7C96C-3D5C-A311-8675-A50CE6F05E27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62" v="844" actId="1076"/>
          <ac:spMkLst>
            <pc:docMk/>
            <pc:sldMk cId="3778974956" sldId="1105"/>
            <ac:spMk id="29" creationId="{9AD31DDE-0CE8-CFB9-7FBF-0237F3EC92AA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78" v="845" actId="1076"/>
          <ac:spMkLst>
            <pc:docMk/>
            <pc:sldMk cId="3778974956" sldId="1105"/>
            <ac:spMk id="30" creationId="{39AFF9CB-07C4-DD59-54A3-31BFAD5DB923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78" v="846" actId="1076"/>
          <ac:spMkLst>
            <pc:docMk/>
            <pc:sldMk cId="3778974956" sldId="1105"/>
            <ac:spMk id="31" creationId="{D0B38766-7E11-4EB7-9E51-1305F3E678AE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493" v="847" actId="1076"/>
          <ac:spMkLst>
            <pc:docMk/>
            <pc:sldMk cId="3778974956" sldId="1105"/>
            <ac:spMk id="32" creationId="{821AA91B-9153-8CEB-9D87-5CA05BF131B7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09" v="848" actId="1076"/>
          <ac:spMkLst>
            <pc:docMk/>
            <pc:sldMk cId="3778974956" sldId="1105"/>
            <ac:spMk id="33" creationId="{EBDB142F-4318-9D24-9D98-AF41159668C8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09" v="849" actId="1076"/>
          <ac:spMkLst>
            <pc:docMk/>
            <pc:sldMk cId="3778974956" sldId="1105"/>
            <ac:spMk id="34" creationId="{A832AEE0-DD2A-B326-B77C-D5FAEEEAE492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25" v="850" actId="1076"/>
          <ac:spMkLst>
            <pc:docMk/>
            <pc:sldMk cId="3778974956" sldId="1105"/>
            <ac:spMk id="35" creationId="{B20BF008-92B9-707D-7220-FAD9BC4D12AF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40" v="851" actId="1076"/>
          <ac:spMkLst>
            <pc:docMk/>
            <pc:sldMk cId="3778974956" sldId="1105"/>
            <ac:spMk id="36" creationId="{A6FF0070-C016-399E-55BA-165B37B8E694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40" v="852" actId="1076"/>
          <ac:spMkLst>
            <pc:docMk/>
            <pc:sldMk cId="3778974956" sldId="1105"/>
            <ac:spMk id="37" creationId="{30FAA1D4-1B2D-BFB1-4F2D-9F793F375574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56" v="853" actId="1076"/>
          <ac:spMkLst>
            <pc:docMk/>
            <pc:sldMk cId="3778974956" sldId="1105"/>
            <ac:spMk id="38" creationId="{C3251C4E-CC4C-D8D3-BED3-BDF03144D936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71" v="854" actId="1076"/>
          <ac:spMkLst>
            <pc:docMk/>
            <pc:sldMk cId="3778974956" sldId="1105"/>
            <ac:spMk id="39" creationId="{21A7A442-659B-E217-D21D-42FCCCF46DB6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71" v="855" actId="1076"/>
          <ac:spMkLst>
            <pc:docMk/>
            <pc:sldMk cId="3778974956" sldId="1105"/>
            <ac:spMk id="40" creationId="{5D9DBED2-8EDF-C07F-7F56-4886650871B4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587" v="856" actId="1076"/>
          <ac:spMkLst>
            <pc:docMk/>
            <pc:sldMk cId="3778974956" sldId="1105"/>
            <ac:spMk id="41" creationId="{41350EF6-3974-4E06-D998-8667872DA8BD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27.603" v="857" actId="1076"/>
          <ac:spMkLst>
            <pc:docMk/>
            <pc:sldMk cId="3778974956" sldId="1105"/>
            <ac:spMk id="42" creationId="{39953E12-8339-A419-C13E-D4BA2C8F444A}"/>
          </ac:spMkLst>
        </pc:spChg>
        <pc:spChg chg="add mod">
          <ac:chgData name="Juan Rueda" userId="S::juan.rueda@endava.com::790c43a1-00e2-42bc-8c65-bc63c2035b19" providerId="AD" clId="Web-{5ED5622A-048B-2F40-57FB-32AEDD50A58B}" dt="2022-08-08T18:56:17.352" v="825" actId="20577"/>
          <ac:spMkLst>
            <pc:docMk/>
            <pc:sldMk cId="3778974956" sldId="1105"/>
            <ac:spMk id="44" creationId="{3336FA94-DE31-DF96-1F10-FAD9664BD299}"/>
          </ac:spMkLst>
        </pc:spChg>
        <pc:spChg chg="add mod">
          <ac:chgData name="Juan Rueda" userId="S::juan.rueda@endava.com::790c43a1-00e2-42bc-8c65-bc63c2035b19" providerId="AD" clId="Web-{5ED5622A-048B-2F40-57FB-32AEDD50A58B}" dt="2022-08-08T19:46:42.547" v="1563" actId="20577"/>
          <ac:spMkLst>
            <pc:docMk/>
            <pc:sldMk cId="3778974956" sldId="1105"/>
            <ac:spMk id="45" creationId="{FC3AC129-BC4B-6E3B-BC6F-152FF094F301}"/>
          </ac:spMkLst>
        </pc:spChg>
      </pc:sldChg>
      <pc:sldChg chg="addSp delSp modSp add ord replId">
        <pc:chgData name="Juan Rueda" userId="S::juan.rueda@endava.com::790c43a1-00e2-42bc-8c65-bc63c2035b19" providerId="AD" clId="Web-{5ED5622A-048B-2F40-57FB-32AEDD50A58B}" dt="2022-08-08T20:19:59.795" v="2024" actId="1076"/>
        <pc:sldMkLst>
          <pc:docMk/>
          <pc:sldMk cId="4218660122" sldId="1106"/>
        </pc:sldMkLst>
        <pc:spChg chg="mod">
          <ac:chgData name="Juan Rueda" userId="S::juan.rueda@endava.com::790c43a1-00e2-42bc-8c65-bc63c2035b19" providerId="AD" clId="Web-{5ED5622A-048B-2F40-57FB-32AEDD50A58B}" dt="2022-08-08T20:00:50.925" v="1836" actId="20577"/>
          <ac:spMkLst>
            <pc:docMk/>
            <pc:sldMk cId="4218660122" sldId="1106"/>
            <ac:spMk id="2" creationId="{5B6E77AA-F282-A0B5-30DE-3E4ED4DCAF9F}"/>
          </ac:spMkLst>
        </pc:spChg>
        <pc:spChg chg="mod">
          <ac:chgData name="Juan Rueda" userId="S::juan.rueda@endava.com::790c43a1-00e2-42bc-8c65-bc63c2035b19" providerId="AD" clId="Web-{5ED5622A-048B-2F40-57FB-32AEDD50A58B}" dt="2022-08-08T20:00:27.487" v="1820" actId="1076"/>
          <ac:spMkLst>
            <pc:docMk/>
            <pc:sldMk cId="4218660122" sldId="1106"/>
            <ac:spMk id="3" creationId="{C2D514FE-E8B0-D384-E2C5-F9482AB1973F}"/>
          </ac:spMkLst>
        </pc:spChg>
        <pc:spChg chg="del mod">
          <ac:chgData name="Juan Rueda" userId="S::juan.rueda@endava.com::790c43a1-00e2-42bc-8c65-bc63c2035b19" providerId="AD" clId="Web-{5ED5622A-048B-2F40-57FB-32AEDD50A58B}" dt="2022-08-08T19:56:59.342" v="1749"/>
          <ac:spMkLst>
            <pc:docMk/>
            <pc:sldMk cId="4218660122" sldId="1106"/>
            <ac:spMk id="4" creationId="{A99FC9B6-052E-144B-C64C-EA7C9F0650E4}"/>
          </ac:spMkLst>
        </pc:spChg>
        <pc:spChg chg="mod">
          <ac:chgData name="Juan Rueda" userId="S::juan.rueda@endava.com::790c43a1-00e2-42bc-8c65-bc63c2035b19" providerId="AD" clId="Web-{5ED5622A-048B-2F40-57FB-32AEDD50A58B}" dt="2022-08-08T20:19:59.795" v="2024" actId="1076"/>
          <ac:spMkLst>
            <pc:docMk/>
            <pc:sldMk cId="4218660122" sldId="1106"/>
            <ac:spMk id="6" creationId="{0F2C37F6-59FD-3073-40F7-C9CD7DD4B962}"/>
          </ac:spMkLst>
        </pc:spChg>
        <pc:picChg chg="del">
          <ac:chgData name="Juan Rueda" userId="S::juan.rueda@endava.com::790c43a1-00e2-42bc-8c65-bc63c2035b19" providerId="AD" clId="Web-{5ED5622A-048B-2F40-57FB-32AEDD50A58B}" dt="2022-08-08T19:56:08.653" v="1711"/>
          <ac:picMkLst>
            <pc:docMk/>
            <pc:sldMk cId="4218660122" sldId="1106"/>
            <ac:picMk id="5" creationId="{C9EC8DA8-B957-D62A-4BBF-DD6F69F859E9}"/>
          </ac:picMkLst>
        </pc:picChg>
        <pc:picChg chg="add mod">
          <ac:chgData name="Juan Rueda" userId="S::juan.rueda@endava.com::790c43a1-00e2-42bc-8c65-bc63c2035b19" providerId="AD" clId="Web-{5ED5622A-048B-2F40-57FB-32AEDD50A58B}" dt="2022-08-08T20:19:56.435" v="2023" actId="14100"/>
          <ac:picMkLst>
            <pc:docMk/>
            <pc:sldMk cId="4218660122" sldId="1106"/>
            <ac:picMk id="7" creationId="{715C2F3C-AD23-E75B-5E4D-3E6381C77F3E}"/>
          </ac:picMkLst>
        </pc:picChg>
      </pc:sldChg>
      <pc:sldChg chg="addSp delSp modSp add ord replId">
        <pc:chgData name="Juan Rueda" userId="S::juan.rueda@endava.com::790c43a1-00e2-42bc-8c65-bc63c2035b19" providerId="AD" clId="Web-{5ED5622A-048B-2F40-57FB-32AEDD50A58B}" dt="2022-08-08T20:08:41.936" v="1938"/>
        <pc:sldMkLst>
          <pc:docMk/>
          <pc:sldMk cId="3424454850" sldId="1107"/>
        </pc:sldMkLst>
        <pc:spChg chg="del">
          <ac:chgData name="Juan Rueda" userId="S::juan.rueda@endava.com::790c43a1-00e2-42bc-8c65-bc63c2035b19" providerId="AD" clId="Web-{5ED5622A-048B-2F40-57FB-32AEDD50A58B}" dt="2022-08-08T20:03:12.694" v="1844"/>
          <ac:spMkLst>
            <pc:docMk/>
            <pc:sldMk cId="3424454850" sldId="1107"/>
            <ac:spMk id="2" creationId="{5B6E77AA-F282-A0B5-30DE-3E4ED4DCAF9F}"/>
          </ac:spMkLst>
        </pc:spChg>
        <pc:spChg chg="del">
          <ac:chgData name="Juan Rueda" userId="S::juan.rueda@endava.com::790c43a1-00e2-42bc-8c65-bc63c2035b19" providerId="AD" clId="Web-{5ED5622A-048B-2F40-57FB-32AEDD50A58B}" dt="2022-08-08T20:03:12.694" v="1845"/>
          <ac:spMkLst>
            <pc:docMk/>
            <pc:sldMk cId="3424454850" sldId="1107"/>
            <ac:spMk id="3" creationId="{C2D514FE-E8B0-D384-E2C5-F9482AB1973F}"/>
          </ac:spMkLst>
        </pc:spChg>
        <pc:spChg chg="add mod">
          <ac:chgData name="Juan Rueda" userId="S::juan.rueda@endava.com::790c43a1-00e2-42bc-8c65-bc63c2035b19" providerId="AD" clId="Web-{5ED5622A-048B-2F40-57FB-32AEDD50A58B}" dt="2022-08-08T20:08:05.669" v="1931" actId="20577"/>
          <ac:spMkLst>
            <pc:docMk/>
            <pc:sldMk cId="3424454850" sldId="1107"/>
            <ac:spMk id="4" creationId="{F7A643F6-395C-42FE-4E0F-4844BED11A0D}"/>
          </ac:spMkLst>
        </pc:spChg>
        <pc:spChg chg="mod">
          <ac:chgData name="Juan Rueda" userId="S::juan.rueda@endava.com::790c43a1-00e2-42bc-8c65-bc63c2035b19" providerId="AD" clId="Web-{5ED5622A-048B-2F40-57FB-32AEDD50A58B}" dt="2022-08-08T20:07:42.966" v="1920" actId="20577"/>
          <ac:spMkLst>
            <pc:docMk/>
            <pc:sldMk cId="3424454850" sldId="1107"/>
            <ac:spMk id="6" creationId="{0F2C37F6-59FD-3073-40F7-C9CD7DD4B962}"/>
          </ac:spMkLst>
        </pc:spChg>
        <pc:picChg chg="del">
          <ac:chgData name="Juan Rueda" userId="S::juan.rueda@endava.com::790c43a1-00e2-42bc-8c65-bc63c2035b19" providerId="AD" clId="Web-{5ED5622A-048B-2F40-57FB-32AEDD50A58B}" dt="2022-08-08T20:03:12.694" v="1843"/>
          <ac:picMkLst>
            <pc:docMk/>
            <pc:sldMk cId="3424454850" sldId="1107"/>
            <ac:picMk id="7" creationId="{715C2F3C-AD23-E75B-5E4D-3E6381C77F3E}"/>
          </ac:picMkLst>
        </pc:picChg>
      </pc:sldChg>
      <pc:sldChg chg="addSp delSp modSp add ord replId">
        <pc:chgData name="Juan Rueda" userId="S::juan.rueda@endava.com::790c43a1-00e2-42bc-8c65-bc63c2035b19" providerId="AD" clId="Web-{5ED5622A-048B-2F40-57FB-32AEDD50A58B}" dt="2022-08-08T20:17:50.526" v="1993"/>
        <pc:sldMkLst>
          <pc:docMk/>
          <pc:sldMk cId="1798552047" sldId="1108"/>
        </pc:sldMkLst>
        <pc:spChg chg="add del mod">
          <ac:chgData name="Juan Rueda" userId="S::juan.rueda@endava.com::790c43a1-00e2-42bc-8c65-bc63c2035b19" providerId="AD" clId="Web-{5ED5622A-048B-2F40-57FB-32AEDD50A58B}" dt="2022-08-08T20:04:38.461" v="1860"/>
          <ac:spMkLst>
            <pc:docMk/>
            <pc:sldMk cId="1798552047" sldId="1108"/>
            <ac:spMk id="2" creationId="{589449C0-1066-71D4-87A5-AFDB455C2E31}"/>
          </ac:spMkLst>
        </pc:spChg>
        <pc:spChg chg="add mod">
          <ac:chgData name="Juan Rueda" userId="S::juan.rueda@endava.com::790c43a1-00e2-42bc-8c65-bc63c2035b19" providerId="AD" clId="Web-{5ED5622A-048B-2F40-57FB-32AEDD50A58B}" dt="2022-08-08T20:08:12.232" v="1933" actId="20577"/>
          <ac:spMkLst>
            <pc:docMk/>
            <pc:sldMk cId="1798552047" sldId="1108"/>
            <ac:spMk id="3" creationId="{7F30E392-CF79-A1E5-CA4E-0AE9257A499F}"/>
          </ac:spMkLst>
        </pc:spChg>
        <pc:spChg chg="add mod">
          <ac:chgData name="Juan Rueda" userId="S::juan.rueda@endava.com::790c43a1-00e2-42bc-8c65-bc63c2035b19" providerId="AD" clId="Web-{5ED5622A-048B-2F40-57FB-32AEDD50A58B}" dt="2022-08-08T20:08:12.310" v="1934" actId="20577"/>
          <ac:spMkLst>
            <pc:docMk/>
            <pc:sldMk cId="1798552047" sldId="1108"/>
            <ac:spMk id="4" creationId="{7A4C6ACB-0AFA-ADC0-D6D7-7D16F7D60870}"/>
          </ac:spMkLst>
        </pc:spChg>
        <pc:spChg chg="add mod">
          <ac:chgData name="Juan Rueda" userId="S::juan.rueda@endava.com::790c43a1-00e2-42bc-8c65-bc63c2035b19" providerId="AD" clId="Web-{5ED5622A-048B-2F40-57FB-32AEDD50A58B}" dt="2022-08-08T20:08:16.888" v="1937" actId="20577"/>
          <ac:spMkLst>
            <pc:docMk/>
            <pc:sldMk cId="1798552047" sldId="1108"/>
            <ac:spMk id="5" creationId="{20790008-6949-4690-4519-5FDFB94D148A}"/>
          </ac:spMkLst>
        </pc:spChg>
        <pc:spChg chg="mod">
          <ac:chgData name="Juan Rueda" userId="S::juan.rueda@endava.com::790c43a1-00e2-42bc-8c65-bc63c2035b19" providerId="AD" clId="Web-{5ED5622A-048B-2F40-57FB-32AEDD50A58B}" dt="2022-08-08T20:03:42.054" v="1851" actId="20577"/>
          <ac:spMkLst>
            <pc:docMk/>
            <pc:sldMk cId="1798552047" sldId="1108"/>
            <ac:spMk id="6" creationId="{0F2C37F6-59FD-3073-40F7-C9CD7DD4B962}"/>
          </ac:spMkLst>
        </pc:spChg>
        <pc:spChg chg="add mod">
          <ac:chgData name="Juan Rueda" userId="S::juan.rueda@endava.com::790c43a1-00e2-42bc-8c65-bc63c2035b19" providerId="AD" clId="Web-{5ED5622A-048B-2F40-57FB-32AEDD50A58B}" dt="2022-08-08T20:08:13.919" v="1935" actId="20577"/>
          <ac:spMkLst>
            <pc:docMk/>
            <pc:sldMk cId="1798552047" sldId="1108"/>
            <ac:spMk id="7" creationId="{7C784652-2BF7-6D2C-EFC4-056E32838DD7}"/>
          </ac:spMkLst>
        </pc:spChg>
        <pc:picChg chg="add mod">
          <ac:chgData name="Juan Rueda" userId="S::juan.rueda@endava.com::790c43a1-00e2-42bc-8c65-bc63c2035b19" providerId="AD" clId="Web-{5ED5622A-048B-2F40-57FB-32AEDD50A58B}" dt="2022-08-08T20:09:53.062" v="1942" actId="1076"/>
          <ac:picMkLst>
            <pc:docMk/>
            <pc:sldMk cId="1798552047" sldId="1108"/>
            <ac:picMk id="8" creationId="{06512168-3361-5B93-1F4D-DCB7631265DE}"/>
          </ac:picMkLst>
        </pc:picChg>
        <pc:picChg chg="add mod">
          <ac:chgData name="Juan Rueda" userId="S::juan.rueda@endava.com::790c43a1-00e2-42bc-8c65-bc63c2035b19" providerId="AD" clId="Web-{5ED5622A-048B-2F40-57FB-32AEDD50A58B}" dt="2022-08-08T20:11:14.049" v="1950" actId="1076"/>
          <ac:picMkLst>
            <pc:docMk/>
            <pc:sldMk cId="1798552047" sldId="1108"/>
            <ac:picMk id="10" creationId="{BAF3118A-2E82-7061-8AA3-FE1955BE5704}"/>
          </ac:picMkLst>
        </pc:picChg>
        <pc:picChg chg="add mod">
          <ac:chgData name="Juan Rueda" userId="S::juan.rueda@endava.com::790c43a1-00e2-42bc-8c65-bc63c2035b19" providerId="AD" clId="Web-{5ED5622A-048B-2F40-57FB-32AEDD50A58B}" dt="2022-08-08T20:13:02.488" v="1959" actId="1076"/>
          <ac:picMkLst>
            <pc:docMk/>
            <pc:sldMk cId="1798552047" sldId="1108"/>
            <ac:picMk id="14" creationId="{961F8D75-C01D-A76D-C9E0-864B60AD90E4}"/>
          </ac:picMkLst>
        </pc:picChg>
        <pc:picChg chg="add mod">
          <ac:chgData name="Juan Rueda" userId="S::juan.rueda@endava.com::790c43a1-00e2-42bc-8c65-bc63c2035b19" providerId="AD" clId="Web-{5ED5622A-048B-2F40-57FB-32AEDD50A58B}" dt="2022-08-08T20:14:30.225" v="1969" actId="1076"/>
          <ac:picMkLst>
            <pc:docMk/>
            <pc:sldMk cId="1798552047" sldId="1108"/>
            <ac:picMk id="19" creationId="{ED83A1A0-A90C-3361-680A-4C0C0C6849D9}"/>
          </ac:picMkLst>
        </pc:picChg>
        <pc:inkChg chg="add">
          <ac:chgData name="Juan Rueda" userId="S::juan.rueda@endava.com::790c43a1-00e2-42bc-8c65-bc63c2035b19" providerId="AD" clId="Web-{5ED5622A-048B-2F40-57FB-32AEDD50A58B}" dt="2022-08-08T20:12:16.878" v="1955"/>
          <ac:inkMkLst>
            <pc:docMk/>
            <pc:sldMk cId="1798552047" sldId="1108"/>
            <ac:inkMk id="13" creationId="{571B5412-B4A6-3A8C-986F-A1CC62E48A58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3:35.333" v="1961"/>
          <ac:inkMkLst>
            <pc:docMk/>
            <pc:sldMk cId="1798552047" sldId="1108"/>
            <ac:inkMk id="15" creationId="{820D4C61-7C83-BE19-4814-BF88F57E2F7D}"/>
          </ac:inkMkLst>
        </pc:inkChg>
        <pc:inkChg chg="add">
          <ac:chgData name="Juan Rueda" userId="S::juan.rueda@endava.com::790c43a1-00e2-42bc-8c65-bc63c2035b19" providerId="AD" clId="Web-{5ED5622A-048B-2F40-57FB-32AEDD50A58B}" dt="2022-08-08T20:13:48.380" v="1962"/>
          <ac:inkMkLst>
            <pc:docMk/>
            <pc:sldMk cId="1798552047" sldId="1108"/>
            <ac:inkMk id="16" creationId="{DBF41A74-7D87-8EB6-0359-C41B5D916B8C}"/>
          </ac:inkMkLst>
        </pc:inkChg>
        <pc:inkChg chg="add">
          <ac:chgData name="Juan Rueda" userId="S::juan.rueda@endava.com::790c43a1-00e2-42bc-8c65-bc63c2035b19" providerId="AD" clId="Web-{5ED5622A-048B-2F40-57FB-32AEDD50A58B}" dt="2022-08-08T20:14:14.568" v="1963"/>
          <ac:inkMkLst>
            <pc:docMk/>
            <pc:sldMk cId="1798552047" sldId="1108"/>
            <ac:inkMk id="17" creationId="{8DC70CB6-D31D-2961-C6B4-ED9F783FA175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4:18.959" v="1966"/>
          <ac:inkMkLst>
            <pc:docMk/>
            <pc:sldMk cId="1798552047" sldId="1108"/>
            <ac:inkMk id="20" creationId="{569EB65A-1670-C245-181A-238F02FA21AB}"/>
          </ac:inkMkLst>
        </pc:inkChg>
        <pc:inkChg chg="add">
          <ac:chgData name="Juan Rueda" userId="S::juan.rueda@endava.com::790c43a1-00e2-42bc-8c65-bc63c2035b19" providerId="AD" clId="Web-{5ED5622A-048B-2F40-57FB-32AEDD50A58B}" dt="2022-08-08T20:15:01.554" v="1970"/>
          <ac:inkMkLst>
            <pc:docMk/>
            <pc:sldMk cId="1798552047" sldId="1108"/>
            <ac:inkMk id="21" creationId="{7E72687E-50BA-37E6-B1FD-A6E15321AE83}"/>
          </ac:inkMkLst>
        </pc:inkChg>
        <pc:inkChg chg="add">
          <ac:chgData name="Juan Rueda" userId="S::juan.rueda@endava.com::790c43a1-00e2-42bc-8c65-bc63c2035b19" providerId="AD" clId="Web-{5ED5622A-048B-2F40-57FB-32AEDD50A58B}" dt="2022-08-08T20:15:10.929" v="1971"/>
          <ac:inkMkLst>
            <pc:docMk/>
            <pc:sldMk cId="1798552047" sldId="1108"/>
            <ac:inkMk id="22" creationId="{DC447EAD-EF7C-D8AC-605F-ABF5D93543B6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5:19.648" v="1973"/>
          <ac:inkMkLst>
            <pc:docMk/>
            <pc:sldMk cId="1798552047" sldId="1108"/>
            <ac:inkMk id="23" creationId="{B852F7D7-FCB1-2A0C-714B-71E835842CD8}"/>
          </ac:inkMkLst>
        </pc:inkChg>
        <pc:inkChg chg="add">
          <ac:chgData name="Juan Rueda" userId="S::juan.rueda@endava.com::790c43a1-00e2-42bc-8c65-bc63c2035b19" providerId="AD" clId="Web-{5ED5622A-048B-2F40-57FB-32AEDD50A58B}" dt="2022-08-08T20:15:25.414" v="1974"/>
          <ac:inkMkLst>
            <pc:docMk/>
            <pc:sldMk cId="1798552047" sldId="1108"/>
            <ac:inkMk id="24" creationId="{05088FB2-7B03-9D85-ACF6-72960292B175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5:32.367" v="1976"/>
          <ac:inkMkLst>
            <pc:docMk/>
            <pc:sldMk cId="1798552047" sldId="1108"/>
            <ac:inkMk id="25" creationId="{B647327C-A2FE-338C-BF45-4BE2A2193677}"/>
          </ac:inkMkLst>
        </pc:inkChg>
        <pc:inkChg chg="add del">
          <ac:chgData name="Juan Rueda" userId="S::juan.rueda@endava.com::790c43a1-00e2-42bc-8c65-bc63c2035b19" providerId="AD" clId="Web-{5ED5622A-048B-2F40-57FB-32AEDD50A58B}" dt="2022-08-08T20:17:50.526" v="1993"/>
          <ac:inkMkLst>
            <pc:docMk/>
            <pc:sldMk cId="1798552047" sldId="1108"/>
            <ac:inkMk id="26" creationId="{56E32A30-8211-CB56-E946-777B837FC298}"/>
          </ac:inkMkLst>
        </pc:inkChg>
        <pc:cxnChg chg="add mod">
          <ac:chgData name="Juan Rueda" userId="S::juan.rueda@endava.com::790c43a1-00e2-42bc-8c65-bc63c2035b19" providerId="AD" clId="Web-{5ED5622A-048B-2F40-57FB-32AEDD50A58B}" dt="2022-08-08T20:10:29.157" v="1948"/>
          <ac:cxnSpMkLst>
            <pc:docMk/>
            <pc:sldMk cId="1798552047" sldId="1108"/>
            <ac:cxnSpMk id="9" creationId="{03202B90-6ED0-639A-DEE0-6DD18E2CCA2A}"/>
          </ac:cxnSpMkLst>
        </pc:cxnChg>
        <pc:cxnChg chg="add del mod">
          <ac:chgData name="Juan Rueda" userId="S::juan.rueda@endava.com::790c43a1-00e2-42bc-8c65-bc63c2035b19" providerId="AD" clId="Web-{5ED5622A-048B-2F40-57FB-32AEDD50A58B}" dt="2022-08-08T20:11:44.502" v="1954"/>
          <ac:cxnSpMkLst>
            <pc:docMk/>
            <pc:sldMk cId="1798552047" sldId="1108"/>
            <ac:cxnSpMk id="12" creationId="{E73F76AA-E911-132B-E901-6E7BC95BB2F8}"/>
          </ac:cxnSpMkLst>
        </pc:cxnChg>
      </pc:sldChg>
      <pc:sldChg chg="modSp add ord replId">
        <pc:chgData name="Juan Rueda" userId="S::juan.rueda@endava.com::790c43a1-00e2-42bc-8c65-bc63c2035b19" providerId="AD" clId="Web-{5ED5622A-048B-2F40-57FB-32AEDD50A58B}" dt="2022-08-08T20:18:46.152" v="2006" actId="20577"/>
        <pc:sldMkLst>
          <pc:docMk/>
          <pc:sldMk cId="1777209842" sldId="1109"/>
        </pc:sldMkLst>
        <pc:spChg chg="mod">
          <ac:chgData name="Juan Rueda" userId="S::juan.rueda@endava.com::790c43a1-00e2-42bc-8c65-bc63c2035b19" providerId="AD" clId="Web-{5ED5622A-048B-2F40-57FB-32AEDD50A58B}" dt="2022-08-08T20:18:46.152" v="2006" actId="20577"/>
          <ac:spMkLst>
            <pc:docMk/>
            <pc:sldMk cId="1777209842" sldId="1109"/>
            <ac:spMk id="11" creationId="{89C03301-E58E-1E4F-B6CF-EE3D784CDFDD}"/>
          </ac:spMkLst>
        </pc:spChg>
      </pc:sldChg>
      <pc:sldChg chg="addSp delSp modSp add ord replId">
        <pc:chgData name="Juan Rueda" userId="S::juan.rueda@endava.com::790c43a1-00e2-42bc-8c65-bc63c2035b19" providerId="AD" clId="Web-{5ED5622A-048B-2F40-57FB-32AEDD50A58B}" dt="2022-08-08T20:29:38.308" v="2173"/>
        <pc:sldMkLst>
          <pc:docMk/>
          <pc:sldMk cId="1588705738" sldId="1110"/>
        </pc:sldMkLst>
        <pc:spChg chg="del">
          <ac:chgData name="Juan Rueda" userId="S::juan.rueda@endava.com::790c43a1-00e2-42bc-8c65-bc63c2035b19" providerId="AD" clId="Web-{5ED5622A-048B-2F40-57FB-32AEDD50A58B}" dt="2022-08-08T20:21:53.438" v="2035"/>
          <ac:spMkLst>
            <pc:docMk/>
            <pc:sldMk cId="1588705738" sldId="1110"/>
            <ac:spMk id="2" creationId="{5B6E77AA-F282-A0B5-30DE-3E4ED4DCAF9F}"/>
          </ac:spMkLst>
        </pc:spChg>
        <pc:spChg chg="del">
          <ac:chgData name="Juan Rueda" userId="S::juan.rueda@endava.com::790c43a1-00e2-42bc-8c65-bc63c2035b19" providerId="AD" clId="Web-{5ED5622A-048B-2F40-57FB-32AEDD50A58B}" dt="2022-08-08T20:21:56.235" v="2037"/>
          <ac:spMkLst>
            <pc:docMk/>
            <pc:sldMk cId="1588705738" sldId="1110"/>
            <ac:spMk id="3" creationId="{C2D514FE-E8B0-D384-E2C5-F9482AB1973F}"/>
          </ac:spMkLst>
        </pc:spChg>
        <pc:spChg chg="del">
          <ac:chgData name="Juan Rueda" userId="S::juan.rueda@endava.com::790c43a1-00e2-42bc-8c65-bc63c2035b19" providerId="AD" clId="Web-{5ED5622A-048B-2F40-57FB-32AEDD50A58B}" dt="2022-08-08T20:21:54.641" v="2036"/>
          <ac:spMkLst>
            <pc:docMk/>
            <pc:sldMk cId="1588705738" sldId="1110"/>
            <ac:spMk id="4" creationId="{A99FC9B6-052E-144B-C64C-EA7C9F0650E4}"/>
          </ac:spMkLst>
        </pc:spChg>
        <pc:spChg chg="mod">
          <ac:chgData name="Juan Rueda" userId="S::juan.rueda@endava.com::790c43a1-00e2-42bc-8c65-bc63c2035b19" providerId="AD" clId="Web-{5ED5622A-048B-2F40-57FB-32AEDD50A58B}" dt="2022-08-08T20:20:37.764" v="2033" actId="20577"/>
          <ac:spMkLst>
            <pc:docMk/>
            <pc:sldMk cId="1588705738" sldId="1110"/>
            <ac:spMk id="6" creationId="{0F2C37F6-59FD-3073-40F7-C9CD7DD4B962}"/>
          </ac:spMkLst>
        </pc:spChg>
        <pc:spChg chg="add mod">
          <ac:chgData name="Juan Rueda" userId="S::juan.rueda@endava.com::790c43a1-00e2-42bc-8c65-bc63c2035b19" providerId="AD" clId="Web-{5ED5622A-048B-2F40-57FB-32AEDD50A58B}" dt="2022-08-08T20:25:58.740" v="2111" actId="1076"/>
          <ac:spMkLst>
            <pc:docMk/>
            <pc:sldMk cId="1588705738" sldId="1110"/>
            <ac:spMk id="8" creationId="{4B623AD9-89FF-D72B-F06A-8820EBD89C8F}"/>
          </ac:spMkLst>
        </pc:spChg>
        <pc:spChg chg="add mod">
          <ac:chgData name="Juan Rueda" userId="S::juan.rueda@endava.com::790c43a1-00e2-42bc-8c65-bc63c2035b19" providerId="AD" clId="Web-{5ED5622A-048B-2F40-57FB-32AEDD50A58B}" dt="2022-08-08T20:25:58.740" v="2110" actId="1076"/>
          <ac:spMkLst>
            <pc:docMk/>
            <pc:sldMk cId="1588705738" sldId="1110"/>
            <ac:spMk id="10" creationId="{E4E5A7D2-AF3B-3881-C660-16892270992C}"/>
          </ac:spMkLst>
        </pc:spChg>
        <pc:spChg chg="add mod">
          <ac:chgData name="Juan Rueda" userId="S::juan.rueda@endava.com::790c43a1-00e2-42bc-8c65-bc63c2035b19" providerId="AD" clId="Web-{5ED5622A-048B-2F40-57FB-32AEDD50A58B}" dt="2022-08-08T20:25:58.725" v="2108" actId="1076"/>
          <ac:spMkLst>
            <pc:docMk/>
            <pc:sldMk cId="1588705738" sldId="1110"/>
            <ac:spMk id="12" creationId="{CD112D05-AB77-D7EA-6E49-5F381E3F0349}"/>
          </ac:spMkLst>
        </pc:spChg>
        <pc:spChg chg="add mod">
          <ac:chgData name="Juan Rueda" userId="S::juan.rueda@endava.com::790c43a1-00e2-42bc-8c65-bc63c2035b19" providerId="AD" clId="Web-{5ED5622A-048B-2F40-57FB-32AEDD50A58B}" dt="2022-08-08T20:25:58.740" v="2109" actId="1076"/>
          <ac:spMkLst>
            <pc:docMk/>
            <pc:sldMk cId="1588705738" sldId="1110"/>
            <ac:spMk id="13" creationId="{9E564F86-DFB6-63AD-4AFD-6140D67E721A}"/>
          </ac:spMkLst>
        </pc:spChg>
        <pc:spChg chg="add del">
          <ac:chgData name="Juan Rueda" userId="S::juan.rueda@endava.com::790c43a1-00e2-42bc-8c65-bc63c2035b19" providerId="AD" clId="Web-{5ED5622A-048B-2F40-57FB-32AEDD50A58B}" dt="2022-08-08T20:24:06.191" v="2071"/>
          <ac:spMkLst>
            <pc:docMk/>
            <pc:sldMk cId="1588705738" sldId="1110"/>
            <ac:spMk id="14" creationId="{F0240A9B-C30F-585C-C222-FC6B36D7D31E}"/>
          </ac:spMkLst>
        </pc:spChg>
        <pc:spChg chg="add del">
          <ac:chgData name="Juan Rueda" userId="S::juan.rueda@endava.com::790c43a1-00e2-42bc-8c65-bc63c2035b19" providerId="AD" clId="Web-{5ED5622A-048B-2F40-57FB-32AEDD50A58B}" dt="2022-08-08T20:24:06.191" v="2070"/>
          <ac:spMkLst>
            <pc:docMk/>
            <pc:sldMk cId="1588705738" sldId="1110"/>
            <ac:spMk id="15" creationId="{0332F067-BBE5-3544-3AEC-1E9A3621A1C4}"/>
          </ac:spMkLst>
        </pc:spChg>
        <pc:spChg chg="add del">
          <ac:chgData name="Juan Rueda" userId="S::juan.rueda@endava.com::790c43a1-00e2-42bc-8c65-bc63c2035b19" providerId="AD" clId="Web-{5ED5622A-048B-2F40-57FB-32AEDD50A58B}" dt="2022-08-08T20:24:06.191" v="2069"/>
          <ac:spMkLst>
            <pc:docMk/>
            <pc:sldMk cId="1588705738" sldId="1110"/>
            <ac:spMk id="16" creationId="{8FEFB7B0-74F2-9A8E-7408-7879195D558F}"/>
          </ac:spMkLst>
        </pc:spChg>
        <pc:spChg chg="add del">
          <ac:chgData name="Juan Rueda" userId="S::juan.rueda@endava.com::790c43a1-00e2-42bc-8c65-bc63c2035b19" providerId="AD" clId="Web-{5ED5622A-048B-2F40-57FB-32AEDD50A58B}" dt="2022-08-08T20:24:06.175" v="2068"/>
          <ac:spMkLst>
            <pc:docMk/>
            <pc:sldMk cId="1588705738" sldId="1110"/>
            <ac:spMk id="17" creationId="{3D6101AE-2BF5-E122-075B-9D6C54D33260}"/>
          </ac:spMkLst>
        </pc:spChg>
        <pc:spChg chg="add mod">
          <ac:chgData name="Juan Rueda" userId="S::juan.rueda@endava.com::790c43a1-00e2-42bc-8c65-bc63c2035b19" providerId="AD" clId="Web-{5ED5622A-048B-2F40-57FB-32AEDD50A58B}" dt="2022-08-08T20:25:58.756" v="2113" actId="1076"/>
          <ac:spMkLst>
            <pc:docMk/>
            <pc:sldMk cId="1588705738" sldId="1110"/>
            <ac:spMk id="19" creationId="{DED441C7-A81A-D47B-A28D-F87D2DE7AEE4}"/>
          </ac:spMkLst>
        </pc:spChg>
        <pc:spChg chg="add del mod">
          <ac:chgData name="Juan Rueda" userId="S::juan.rueda@endava.com::790c43a1-00e2-42bc-8c65-bc63c2035b19" providerId="AD" clId="Web-{5ED5622A-048B-2F40-57FB-32AEDD50A58B}" dt="2022-08-08T20:24:22.926" v="2080"/>
          <ac:spMkLst>
            <pc:docMk/>
            <pc:sldMk cId="1588705738" sldId="1110"/>
            <ac:spMk id="20" creationId="{69048D81-BFAB-5A00-5250-A57800592B6D}"/>
          </ac:spMkLst>
        </pc:spChg>
        <pc:spChg chg="add del mod">
          <ac:chgData name="Juan Rueda" userId="S::juan.rueda@endava.com::790c43a1-00e2-42bc-8c65-bc63c2035b19" providerId="AD" clId="Web-{5ED5622A-048B-2F40-57FB-32AEDD50A58B}" dt="2022-08-08T20:24:24.832" v="2081"/>
          <ac:spMkLst>
            <pc:docMk/>
            <pc:sldMk cId="1588705738" sldId="1110"/>
            <ac:spMk id="21" creationId="{E8960AF5-BC2C-FA4F-AB6E-A7F378FD74ED}"/>
          </ac:spMkLst>
        </pc:spChg>
        <pc:spChg chg="add mod">
          <ac:chgData name="Juan Rueda" userId="S::juan.rueda@endava.com::790c43a1-00e2-42bc-8c65-bc63c2035b19" providerId="AD" clId="Web-{5ED5622A-048B-2F40-57FB-32AEDD50A58B}" dt="2022-08-08T20:25:58.756" v="2112" actId="1076"/>
          <ac:spMkLst>
            <pc:docMk/>
            <pc:sldMk cId="1588705738" sldId="1110"/>
            <ac:spMk id="22" creationId="{084D3825-0F7B-E50D-182E-FE92107B9C2A}"/>
          </ac:spMkLst>
        </pc:spChg>
        <pc:spChg chg="add mod">
          <ac:chgData name="Juan Rueda" userId="S::juan.rueda@endava.com::790c43a1-00e2-42bc-8c65-bc63c2035b19" providerId="AD" clId="Web-{5ED5622A-048B-2F40-57FB-32AEDD50A58B}" dt="2022-08-08T20:27:40.102" v="2145" actId="20577"/>
          <ac:spMkLst>
            <pc:docMk/>
            <pc:sldMk cId="1588705738" sldId="1110"/>
            <ac:spMk id="23" creationId="{02F14220-173B-6274-A7A0-517FF570C550}"/>
          </ac:spMkLst>
        </pc:spChg>
        <pc:spChg chg="add mod">
          <ac:chgData name="Juan Rueda" userId="S::juan.rueda@endava.com::790c43a1-00e2-42bc-8c65-bc63c2035b19" providerId="AD" clId="Web-{5ED5622A-048B-2F40-57FB-32AEDD50A58B}" dt="2022-08-08T20:27:13.367" v="2135" actId="14100"/>
          <ac:spMkLst>
            <pc:docMk/>
            <pc:sldMk cId="1588705738" sldId="1110"/>
            <ac:spMk id="24" creationId="{BFE543E1-08C0-7B3C-53D8-5B887F05FBD2}"/>
          </ac:spMkLst>
        </pc:spChg>
        <pc:spChg chg="add mod">
          <ac:chgData name="Juan Rueda" userId="S::juan.rueda@endava.com::790c43a1-00e2-42bc-8c65-bc63c2035b19" providerId="AD" clId="Web-{5ED5622A-048B-2F40-57FB-32AEDD50A58B}" dt="2022-08-08T20:27:34.805" v="2142" actId="20577"/>
          <ac:spMkLst>
            <pc:docMk/>
            <pc:sldMk cId="1588705738" sldId="1110"/>
            <ac:spMk id="25" creationId="{921BE43C-755C-131E-B7EA-53BDB0D5E8C2}"/>
          </ac:spMkLst>
        </pc:spChg>
        <pc:spChg chg="add mod">
          <ac:chgData name="Juan Rueda" userId="S::juan.rueda@endava.com::790c43a1-00e2-42bc-8c65-bc63c2035b19" providerId="AD" clId="Web-{5ED5622A-048B-2F40-57FB-32AEDD50A58B}" dt="2022-08-08T20:29:38.308" v="2173"/>
          <ac:spMkLst>
            <pc:docMk/>
            <pc:sldMk cId="1588705738" sldId="1110"/>
            <ac:spMk id="28" creationId="{9F40B894-8A5E-7616-5AE5-AB7AE266040B}"/>
          </ac:spMkLst>
        </pc:spChg>
        <pc:spChg chg="add del">
          <ac:chgData name="Juan Rueda" userId="S::juan.rueda@endava.com::790c43a1-00e2-42bc-8c65-bc63c2035b19" providerId="AD" clId="Web-{5ED5622A-048B-2F40-57FB-32AEDD50A58B}" dt="2022-08-08T20:28:43.213" v="2165"/>
          <ac:spMkLst>
            <pc:docMk/>
            <pc:sldMk cId="1588705738" sldId="1110"/>
            <ac:spMk id="29" creationId="{C7C6C60F-660D-FD7D-6436-8E47D3FD7E18}"/>
          </ac:spMkLst>
        </pc:spChg>
        <pc:spChg chg="add mod">
          <ac:chgData name="Juan Rueda" userId="S::juan.rueda@endava.com::790c43a1-00e2-42bc-8c65-bc63c2035b19" providerId="AD" clId="Web-{5ED5622A-048B-2F40-57FB-32AEDD50A58B}" dt="2022-08-08T20:29:18.339" v="2171"/>
          <ac:spMkLst>
            <pc:docMk/>
            <pc:sldMk cId="1588705738" sldId="1110"/>
            <ac:spMk id="30" creationId="{2AE09CE5-50AD-9735-8316-5E5D2095615B}"/>
          </ac:spMkLst>
        </pc:spChg>
        <pc:picChg chg="del">
          <ac:chgData name="Juan Rueda" userId="S::juan.rueda@endava.com::790c43a1-00e2-42bc-8c65-bc63c2035b19" providerId="AD" clId="Web-{5ED5622A-048B-2F40-57FB-32AEDD50A58B}" dt="2022-08-08T20:20:57.484" v="2034"/>
          <ac:picMkLst>
            <pc:docMk/>
            <pc:sldMk cId="1588705738" sldId="1110"/>
            <ac:picMk id="5" creationId="{C9EC8DA8-B957-D62A-4BBF-DD6F69F859E9}"/>
          </ac:picMkLst>
        </pc:picChg>
        <pc:picChg chg="add mod">
          <ac:chgData name="Juan Rueda" userId="S::juan.rueda@endava.com::790c43a1-00e2-42bc-8c65-bc63c2035b19" providerId="AD" clId="Web-{5ED5622A-048B-2F40-57FB-32AEDD50A58B}" dt="2022-08-08T20:22:26.282" v="2043" actId="1076"/>
          <ac:picMkLst>
            <pc:docMk/>
            <pc:sldMk cId="1588705738" sldId="1110"/>
            <ac:picMk id="7" creationId="{D8417D37-C008-21F4-AB30-E3F06E2EA5AB}"/>
          </ac:picMkLst>
        </pc:picChg>
        <pc:picChg chg="add del mod">
          <ac:chgData name="Juan Rueda" userId="S::juan.rueda@endava.com::790c43a1-00e2-42bc-8c65-bc63c2035b19" providerId="AD" clId="Web-{5ED5622A-048B-2F40-57FB-32AEDD50A58B}" dt="2022-08-08T20:22:59.924" v="2048"/>
          <ac:picMkLst>
            <pc:docMk/>
            <pc:sldMk cId="1588705738" sldId="1110"/>
            <ac:picMk id="9" creationId="{5C7311D4-6D5E-39BC-8356-D2857110A749}"/>
          </ac:picMkLst>
        </pc:picChg>
        <pc:inkChg chg="add">
          <ac:chgData name="Juan Rueda" userId="S::juan.rueda@endava.com::790c43a1-00e2-42bc-8c65-bc63c2035b19" providerId="AD" clId="Web-{5ED5622A-048B-2F40-57FB-32AEDD50A58B}" dt="2022-08-08T20:27:53.618" v="2146"/>
          <ac:inkMkLst>
            <pc:docMk/>
            <pc:sldMk cId="1588705738" sldId="1110"/>
            <ac:inkMk id="26" creationId="{3CE412D2-8417-F080-B05A-891A6CDE80D5}"/>
          </ac:inkMkLst>
        </pc:inkChg>
        <pc:inkChg chg="add">
          <ac:chgData name="Juan Rueda" userId="S::juan.rueda@endava.com::790c43a1-00e2-42bc-8c65-bc63c2035b19" providerId="AD" clId="Web-{5ED5622A-048B-2F40-57FB-32AEDD50A58B}" dt="2022-08-08T20:28:00.024" v="2147"/>
          <ac:inkMkLst>
            <pc:docMk/>
            <pc:sldMk cId="1588705738" sldId="1110"/>
            <ac:inkMk id="27" creationId="{9268F233-B863-18AE-F7E1-5A9321BC5DBF}"/>
          </ac:inkMkLst>
        </pc:inkChg>
      </pc:sldChg>
      <pc:sldChg chg="addSp delSp modSp add ord replId">
        <pc:chgData name="Juan Rueda" userId="S::juan.rueda@endava.com::790c43a1-00e2-42bc-8c65-bc63c2035b19" providerId="AD" clId="Web-{5ED5622A-048B-2F40-57FB-32AEDD50A58B}" dt="2022-08-08T20:42:12.262" v="2360" actId="20577"/>
        <pc:sldMkLst>
          <pc:docMk/>
          <pc:sldMk cId="3021161734" sldId="1111"/>
        </pc:sldMkLst>
        <pc:spChg chg="del">
          <ac:chgData name="Juan Rueda" userId="S::juan.rueda@endava.com::790c43a1-00e2-42bc-8c65-bc63c2035b19" providerId="AD" clId="Web-{5ED5622A-048B-2F40-57FB-32AEDD50A58B}" dt="2022-08-08T20:37:44.975" v="2217"/>
          <ac:spMkLst>
            <pc:docMk/>
            <pc:sldMk cId="3021161734" sldId="1111"/>
            <ac:spMk id="2" creationId="{5B6E77AA-F282-A0B5-30DE-3E4ED4DCAF9F}"/>
          </ac:spMkLst>
        </pc:spChg>
        <pc:spChg chg="del">
          <ac:chgData name="Juan Rueda" userId="S::juan.rueda@endava.com::790c43a1-00e2-42bc-8c65-bc63c2035b19" providerId="AD" clId="Web-{5ED5622A-048B-2F40-57FB-32AEDD50A58B}" dt="2022-08-08T20:37:44.975" v="2218"/>
          <ac:spMkLst>
            <pc:docMk/>
            <pc:sldMk cId="3021161734" sldId="1111"/>
            <ac:spMk id="3" creationId="{C2D514FE-E8B0-D384-E2C5-F9482AB1973F}"/>
          </ac:spMkLst>
        </pc:spChg>
        <pc:spChg chg="del">
          <ac:chgData name="Juan Rueda" userId="S::juan.rueda@endava.com::790c43a1-00e2-42bc-8c65-bc63c2035b19" providerId="AD" clId="Web-{5ED5622A-048B-2F40-57FB-32AEDD50A58B}" dt="2022-08-08T20:37:44.975" v="2216"/>
          <ac:spMkLst>
            <pc:docMk/>
            <pc:sldMk cId="3021161734" sldId="1111"/>
            <ac:spMk id="4" creationId="{A99FC9B6-052E-144B-C64C-EA7C9F0650E4}"/>
          </ac:spMkLst>
        </pc:spChg>
        <pc:spChg chg="mod">
          <ac:chgData name="Juan Rueda" userId="S::juan.rueda@endava.com::790c43a1-00e2-42bc-8c65-bc63c2035b19" providerId="AD" clId="Web-{5ED5622A-048B-2F40-57FB-32AEDD50A58B}" dt="2022-08-08T20:42:12.262" v="2360" actId="20577"/>
          <ac:spMkLst>
            <pc:docMk/>
            <pc:sldMk cId="3021161734" sldId="1111"/>
            <ac:spMk id="6" creationId="{0F2C37F6-59FD-3073-40F7-C9CD7DD4B962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02" v="2337" actId="1076"/>
          <ac:spMkLst>
            <pc:docMk/>
            <pc:sldMk cId="3021161734" sldId="1111"/>
            <ac:spMk id="8" creationId="{4AFA8762-D209-C0D7-4C7A-AA2CB350B42A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18" v="2338" actId="1076"/>
          <ac:spMkLst>
            <pc:docMk/>
            <pc:sldMk cId="3021161734" sldId="1111"/>
            <ac:spMk id="12" creationId="{7D86F76A-90A5-BC06-114B-1656B2C78944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18" v="2339" actId="1076"/>
          <ac:spMkLst>
            <pc:docMk/>
            <pc:sldMk cId="3021161734" sldId="1111"/>
            <ac:spMk id="13" creationId="{0C5BDFE7-7E6B-0DDD-6D6E-29295BEC00BC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18" v="2340" actId="1076"/>
          <ac:spMkLst>
            <pc:docMk/>
            <pc:sldMk cId="3021161734" sldId="1111"/>
            <ac:spMk id="14" creationId="{713A9175-37AA-C355-B8A2-9B45689B9A43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34" v="2341" actId="1076"/>
          <ac:spMkLst>
            <pc:docMk/>
            <pc:sldMk cId="3021161734" sldId="1111"/>
            <ac:spMk id="15" creationId="{A6687771-6ADE-2899-C015-3D5BDAACE3DA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34" v="2342" actId="1076"/>
          <ac:spMkLst>
            <pc:docMk/>
            <pc:sldMk cId="3021161734" sldId="1111"/>
            <ac:spMk id="16" creationId="{4CE7BD68-54A2-6B18-7049-F621FA1A9060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34" v="2343" actId="1076"/>
          <ac:spMkLst>
            <pc:docMk/>
            <pc:sldMk cId="3021161734" sldId="1111"/>
            <ac:spMk id="17" creationId="{DAF1F0C3-716F-8EA4-F58E-58AD3F2D9022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49" v="2344" actId="1076"/>
          <ac:spMkLst>
            <pc:docMk/>
            <pc:sldMk cId="3021161734" sldId="1111"/>
            <ac:spMk id="19" creationId="{08F332A5-3D25-6063-6D3F-FD3939B009E0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49" v="2345" actId="1076"/>
          <ac:spMkLst>
            <pc:docMk/>
            <pc:sldMk cId="3021161734" sldId="1111"/>
            <ac:spMk id="20" creationId="{BF589B13-20EB-D7D7-CEB4-EF0873DB9052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49" v="2346" actId="1076"/>
          <ac:spMkLst>
            <pc:docMk/>
            <pc:sldMk cId="3021161734" sldId="1111"/>
            <ac:spMk id="21" creationId="{A2EA8808-8A99-3833-94FA-191F23AD4A5A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65" v="2347" actId="1076"/>
          <ac:spMkLst>
            <pc:docMk/>
            <pc:sldMk cId="3021161734" sldId="1111"/>
            <ac:spMk id="22" creationId="{CA04B5F4-8758-2EA8-3CE7-272A9247F01A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65" v="2348" actId="1076"/>
          <ac:spMkLst>
            <pc:docMk/>
            <pc:sldMk cId="3021161734" sldId="1111"/>
            <ac:spMk id="23" creationId="{EACA9F61-3325-8D47-DA77-E78E477B56CB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81" v="2350" actId="1076"/>
          <ac:spMkLst>
            <pc:docMk/>
            <pc:sldMk cId="3021161734" sldId="1111"/>
            <ac:spMk id="24" creationId="{C912990F-2AC0-298A-FB4F-EF7FD052C430}"/>
          </ac:spMkLst>
        </pc:spChg>
        <pc:spChg chg="add mod">
          <ac:chgData name="Juan Rueda" userId="S::juan.rueda@endava.com::790c43a1-00e2-42bc-8c65-bc63c2035b19" providerId="AD" clId="Web-{5ED5622A-048B-2F40-57FB-32AEDD50A58B}" dt="2022-08-08T20:41:56.465" v="2349" actId="1076"/>
          <ac:spMkLst>
            <pc:docMk/>
            <pc:sldMk cId="3021161734" sldId="1111"/>
            <ac:spMk id="25" creationId="{43501D88-F1CF-4D10-78A4-E295BCB4DEF3}"/>
          </ac:spMkLst>
        </pc:spChg>
        <pc:graphicFrameChg chg="add del">
          <ac:chgData name="Juan Rueda" userId="S::juan.rueda@endava.com::790c43a1-00e2-42bc-8c65-bc63c2035b19" providerId="AD" clId="Web-{5ED5622A-048B-2F40-57FB-32AEDD50A58B}" dt="2022-08-08T20:38:05.288" v="2220"/>
          <ac:graphicFrameMkLst>
            <pc:docMk/>
            <pc:sldMk cId="3021161734" sldId="1111"/>
            <ac:graphicFrameMk id="7" creationId="{144988B0-2537-3716-246E-E6B5D229AE86}"/>
          </ac:graphicFrameMkLst>
        </pc:graphicFrameChg>
        <pc:picChg chg="del">
          <ac:chgData name="Juan Rueda" userId="S::juan.rueda@endava.com::790c43a1-00e2-42bc-8c65-bc63c2035b19" providerId="AD" clId="Web-{5ED5622A-048B-2F40-57FB-32AEDD50A58B}" dt="2022-08-08T20:37:44.975" v="2215"/>
          <ac:picMkLst>
            <pc:docMk/>
            <pc:sldMk cId="3021161734" sldId="1111"/>
            <ac:picMk id="5" creationId="{C9EC8DA8-B957-D62A-4BBF-DD6F69F859E9}"/>
          </ac:picMkLst>
        </pc:picChg>
        <pc:inkChg chg="del">
          <ac:chgData name="Juan Rueda" userId="S::juan.rueda@endava.com::790c43a1-00e2-42bc-8c65-bc63c2035b19" providerId="AD" clId="Web-{5ED5622A-048B-2F40-57FB-32AEDD50A58B}" dt="2022-08-08T20:37:44.975" v="2214"/>
          <ac:inkMkLst>
            <pc:docMk/>
            <pc:sldMk cId="3021161734" sldId="1111"/>
            <ac:inkMk id="9" creationId="{790F45F7-5FB0-F959-C2BA-A1C0891034BF}"/>
          </ac:inkMkLst>
        </pc:inkChg>
        <pc:inkChg chg="del">
          <ac:chgData name="Juan Rueda" userId="S::juan.rueda@endava.com::790c43a1-00e2-42bc-8c65-bc63c2035b19" providerId="AD" clId="Web-{5ED5622A-048B-2F40-57FB-32AEDD50A58B}" dt="2022-08-08T20:37:44.975" v="2213"/>
          <ac:inkMkLst>
            <pc:docMk/>
            <pc:sldMk cId="3021161734" sldId="1111"/>
            <ac:inkMk id="10" creationId="{4FDBF21C-CC1A-0608-7177-0F38D1DF152C}"/>
          </ac:inkMkLst>
        </pc:inkChg>
      </pc:sldChg>
      <pc:sldChg chg="delSp add replId">
        <pc:chgData name="Juan Rueda" userId="S::juan.rueda@endava.com::790c43a1-00e2-42bc-8c65-bc63c2035b19" providerId="AD" clId="Web-{5ED5622A-048B-2F40-57FB-32AEDD50A58B}" dt="2022-08-08T20:46:55.112" v="2363"/>
        <pc:sldMkLst>
          <pc:docMk/>
          <pc:sldMk cId="542196276" sldId="1112"/>
        </pc:sldMkLst>
        <pc:picChg chg="del">
          <ac:chgData name="Juan Rueda" userId="S::juan.rueda@endava.com::790c43a1-00e2-42bc-8c65-bc63c2035b19" providerId="AD" clId="Web-{5ED5622A-048B-2F40-57FB-32AEDD50A58B}" dt="2022-08-08T20:46:55.112" v="2363"/>
          <ac:picMkLst>
            <pc:docMk/>
            <pc:sldMk cId="542196276" sldId="1112"/>
            <ac:picMk id="7" creationId="{D8417D37-C008-21F4-AB30-E3F06E2EA5A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0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17973 9520 16383 0 0,'-12'0'0'0'0,"-10"6"0"0"0,-7 8 0 0 0,-5 1 0 0 0,-3 5 0 0 0,0-2 0 0 0,-1 3 0 0 0,1 3 0 0 0,0-2 0 0 0,1-5 0 0 0,0-5 0 0 0,0-5 0 0 0,1-3 0 0 0,6 3 0 0 0,1 1 0 0 0,1 4 0 0 0,4 7 0 0 0,0 0 0 0 0,4 3 0 0 0,-1-3 0 0 0,-2 2 0 0 0,1 9 0 0 0,-1 6 0 0 0,-2-4 0 0 0,-4 0 0 0 0,3-1 0 0 0,0-5 0 0 0,4-1 0 0 0,5 1 0 0 0,7 2 0 0 0,3 3 0 0 0,4 1 0 0 0,1 8 0 0 0,2 3 0 0 0,0 6 0 0 0,0 1 0 0 0,0-2 0 0 0,0-4 0 0 0,-1-2 0 0 0,0 2 0 0 0,1 1 0 0 0,-7 5 0 0 0,-2-1 0 0 0,-6 3 0 0 0,0 0 0 0 0,2-4 0 0 0,3-4 0 0 0,3-3 0 0 0,3-3 0 0 0,1-1 0 0 0,2-2 0 0 0,0-1 0 0 0,1 1 0 0 0,0 0 0 0 0,-1-1 0 0 0,0 1 0 0 0,1 0 0 0 0,-1 0 0 0 0,0 1 0 0 0,0-1 0 0 0,0 0 0 0 0,-6 0 0 0 0,-2 1 0 0 0,0-1 0 0 0,-4-6 0 0 0,-6-1 0 0 0,-1-1 0 0 0,-2-4 0 0 0,2 0 0 0 0,5 2 0 0 0,-2 3 0 0 0,2 2 0 0 0,3 3 0 0 0,-2 1 0 0 0,1 1 0 0 0,-4-5 0 0 0,2-2 0 0 0,2 0 0 0 0,-2 1 0 0 0,1 3 0 0 0,2 0 0 0 0,4 2 0 0 0,3 1 0 0 0,2 0 0 0 0,1 1 0 0 0,1-1 0 0 0,0 1 0 0 0,-5-6 0 0 0,-2-3 0 0 0,0 1 0 0 0,-5 1 0 0 0,0 8 0 0 0,1 4 0 0 0,4 0 0 0 0,2 0 0 0 0,2-2 0 0 0,2 0 0 0 0,1-2 0 0 0,0-1 0 0 0,0-1 0 0 0,1 1 0 0 0,-1-1 0 0 0,1 0 0 0 0,-1 6 0 0 0,0 2 0 0 0,0 0 0 0 0,0-2 0 0 0,0-2 0 0 0,0-1 0 0 0,0-1 0 0 0,0-1 0 0 0,0-1 0 0 0,0 0 0 0 0,0 0 0 0 0,0 0 0 0 0,0 6 0 0 0,0 2 0 0 0,0 6 0 0 0,0 0 0 0 0,0-1 0 0 0,0 2 0 0 0,0-1 0 0 0,0-3 0 0 0,0-3 0 0 0,0-3 0 0 0,0-2 0 0 0,0-2 0 0 0,0-1 0 0 0,0 0 0 0 0,0-1 0 0 0,-6-11 0 0 0,-2-16 0 0 0,-6-9 0 0 0,0-11 0 0 0,-4-2 0 0 0,-4 1 0 0 0,0-4 0 0 0,-1 3 0 0 0,-3-4 0 0 0,-3-3 0 0 0,4-5 0 0 0,11 2 0 0 0,9 12 0 0 0,5 14 0 0 0,8 7 0 0 0,9 2 0 0 0,8 5 0 0 0,5 6 0 0 0,4 0 0 0 0,-4 2 0 0 0,-1-3 0 0 0,-5 1 0 0 0,-2-3 0 0 0,3 2 0 0 0,2-3 0 0 0,3-4 0 0 0,2-5 0 0 0,2-3 0 0 0,1-9 0 0 0,-5-9 0 0 0,-9-9 0 0 0,0 0 0 0 0,-5-3 0 0 0,-5 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12635 10335 16383 0 0,'4'0'0'0'0,"11"0"0"0"0,8-4 0 0 0,12-2 0 0 0,15 0 0 0 0,7-3 0 0 0,-1 0 0 0 0,-6 1 0 0 0,-7-2 0 0 0,-6 0 0 0 0,-5 2 0 0 0,-3 3 0 0 0,-3 1 0 0 0,0 2 0 0 0,-1 2 0 0 0,0 0 0 0 0,0 0 0 0 0,1 1 0 0 0,0-1 0 0 0,0 0 0 0 0,1 1 0 0 0,-1-1 0 0 0,1 0 0 0 0,-1 0 0 0 0,1 0 0 0 0,-1 0 0 0 0,1 0 0 0 0,-1 0 0 0 0,1 0 0 0 0,4 0 0 0 0,1 0 0 0 0,5 0 0 0 0,0 0 0 0 0,3 0 0 0 0,-1 0 0 0 0,2 0 0 0 0,-2 0 0 0 0,-2 0 0 0 0,-4 0 0 0 0,-2 0 0 0 0,-3 0 0 0 0,-1 0 0 0 0,0 0 0 0 0,-1 0 0 0 0,-1 0 0 0 0,1 0 0 0 0,0 0 0 0 0,0 0 0 0 0,1 0 0 0 0,-1 0 0 0 0,0 0 0 0 0,1 0 0 0 0,-1 0 0 0 0,1 0 0 0 0,-1 0 0 0 0,1 0 0 0 0,-1 0 0 0 0,1 0 0 0 0,-1 0 0 0 0,-4-5 0 0 0,-1-1 0 0 0,-1 1 0 0 0,2 0 0 0 0,2 2 0 0 0,0 1 0 0 0,1 1 0 0 0,1 0 0 0 0,1 1 0 0 0,-1 0 0 0 0,1 1 0 0 0,0-1 0 0 0,0 0 0 0 0,-1 0 0 0 0,1-4 0 0 0,-1-7 0 0 0,1 0 0 0 0,-1 0 0 0 0,1 3 0 0 0,-1 3 0 0 0,0 2 0 0 0,1 1 0 0 0,-1 2 0 0 0,1 0 0 0 0,-1 1 0 0 0,1-1 0 0 0,-1 1 0 0 0,1-1 0 0 0,4 0 0 0 0,1 0 0 0 0,5 0 0 0 0,0 0 0 0 0,3 0 0 0 0,-1 0 0 0 0,-3 0 0 0 0,-2 0 0 0 0,-3 0 0 0 0,-3 0 0 0 0,0 0 0 0 0,-2 0 0 0 0,0 0 0 0 0,0 0 0 0 0,0 0 0 0 0,0 0 0 0 0,0 0 0 0 0,0 0 0 0 0,1 0 0 0 0,-1 0 0 0 0,1 0 0 0 0,-1 0 0 0 0,0 0 0 0 0,5 0 0 0 0,2 0 0 0 0,-1 0 0 0 0,-1 0 0 0 0,-1 0 0 0 0,3 0 0 0 0,0 0 0 0 0,0 0 0 0 0,-2 0 0 0 0,-1 0 0 0 0,-2 0 0 0 0,-1 0 0 0 0,0 0 0 0 0,-1 0 0 0 0,0 0 0 0 0,0 0 0 0 0,1 0 0 0 0,-1 0 0 0 0,0 5 0 0 0,1 1 0 0 0,4 0 0 0 0,1-2 0 0 0,5-1 0 0 0,0-1 0 0 0,3 0 0 0 0,-1-2 0 0 0,-3 0 0 0 0,-2 0 0 0 0,-3-1 0 0 0,-3 6 0 0 0,4 1 0 0 0,1-1 0 0 0,-2 0 0 0 0,0-2 0 0 0,-2-1 0 0 0,-1-1 0 0 0,-1-1 0 0 0,0 0 0 0 0,-1 0 0 0 0,0 0 0 0 0,1 0 0 0 0,3 0 0 0 0,-2 4 0 0 0,-2 2 0 0 0,0-1 0 0 0,-1 4 0 0 0,0 1 0 0 0,0-3 0 0 0,1-1 0 0 0,0-2 0 0 0,0-2 0 0 0,1-1 0 0 0,-1-1 0 0 0,1 0 0 0 0,4-1 0 0 0,1 1 0 0 0,5 0 0 0 0,0-1 0 0 0,-1 1 0 0 0,-3 0 0 0 0,-2 0 0 0 0,-3 0 0 0 0,0 0 0 0 0,-1 0 0 0 0,-1 0 0 0 0,4 0 0 0 0,7 0 0 0 0,1 0 0 0 0,-2 5 0 0 0,-2 1 0 0 0,-2-1 0 0 0,-3 0 0 0 0,-1-2 0 0 0,-1-1 0 0 0,0-1 0 0 0,-1 0 0 0 0,0-1 0 0 0,0 0 0 0 0,-5 4 0 0 0,-1 2 0 0 0,1-1 0 0 0,1 4 0 0 0,1 0 0 0 0,-3 3 0 0 0,-1 0 0 0 0,2-3 0 0 0,1-2 0 0 0,1-3 0 0 0,2 3 0 0 0,0 0 0 0 0,2-1 0 0 0,-1-2 0 0 0,1-2 0 0 0,0 0 0 0 0,-5 3 0 0 0,3 1 0 0 0,2 0 0 0 0,1-2 0 0 0,-1-1 0 0 0,1-1 0 0 0,-1-1 0 0 0,1 4 0 0 0,-2 1 0 0 0,1-1 0 0 0,0-1 0 0 0,-1-1 0 0 0,0-1 0 0 0,1-1 0 0 0,-1 0 0 0 0,1-2 0 0 0,-1 1 0 0 0,1 0 0 0 0,-1 0 0 0 0,0 0 0 0 0,1-1 0 0 0,-1 1 0 0 0,1 0 0 0 0,-1 0 0 0 0,1 0 0 0 0,-1 0 0 0 0,1 0 0 0 0,-1 0 0 0 0,1 0 0 0 0,-5 5 0 0 0,-2 1 0 0 0,1 0 0 0 0,1-2 0 0 0,1 4 0 0 0,1 0 0 0 0,2-1 0 0 0,0-2 0 0 0,0 3 0 0 0,1-1 0 0 0,-1 4 0 0 0,-3 5 0 0 0,-3-2 0 0 0,-3 3 0 0 0,-6 2 0 0 0,-4 3 0 0 0,1-3 0 0 0,0 0 0 0 0,-3 2 0 0 0,4-4 0 0 0,-1 1 0 0 0,-1 1 0 0 0,-2 2 0 0 0,3 2 0 0 0,-1 2 0 0 0,0 1 0 0 0,-3 0 0 0 0,-1 1 0 0 0,-1 0 0 0 0,-1-1 0 0 0,-1 1 0 0 0,0 0 0 0 0,-1 0 0 0 0,1-1 0 0 0,0 1 0 0 0,4-5 0 0 0,2-2 0 0 0,0 1 0 0 0,-2 1 0 0 0,4-4 0 0 0,0 1 0 0 0,-1 0 0 0 0,-2 3 0 0 0,3 1 0 0 0,-1 2 0 0 0,0 0 0 0 0,-2 1 0 0 0,-2 1 0 0 0,-2 0 0 0 0,0 0 0 0 0,4-5 0 0 0,1-1 0 0 0,-1 0 0 0 0,-1 0 0 0 0,-1 3 0 0 0,-1 0 0 0 0,-1 2 0 0 0,-1 0 0 0 0,0 0 0 0 0,0 1 0 0 0,0-1 0 0 0,0 1 0 0 0,-1 0 0 0 0,6-1 0 0 0,5 1 0 0 0,2-1 0 0 0,-2 1 0 0 0,-2-1 0 0 0,-3 1 0 0 0,3-1 0 0 0,-1 1 0 0 0,0 4 0 0 0,-3 1 0 0 0,-1 0 0 0 0,-2-1 0 0 0,0-1 0 0 0,-1 3 0 0 0,0 0 0 0 0,0 0 0 0 0,-1-2 0 0 0,1-1 0 0 0,0-2 0 0 0,0-1 0 0 0,0 0 0 0 0,0-1 0 0 0,0 0 0 0 0,0 1 0 0 0,0-1 0 0 0,0 0 0 0 0,0 0 0 0 0,0 1 0 0 0,0-1 0 0 0,0 1 0 0 0,0-1 0 0 0,0 0 0 0 0,0 1 0 0 0,0-1 0 0 0,0 1 0 0 0,0-1 0 0 0,0 1 0 0 0,0-1 0 0 0,0 1 0 0 0,0-1 0 0 0,0 1 0 0 0,0-1 0 0 0,0 1 0 0 0,0-1 0 0 0,0 0 0 0 0,0 1 0 0 0,0-1 0 0 0,0 1 0 0 0,0-1 0 0 0,0 1 0 0 0,0 4 0 0 0,0 1 0 0 0,0 0 0 0 0,0-1 0 0 0,0-1 0 0 0,0-1 0 0 0,0-2 0 0 0,0 0 0 0 0,0 4 0 0 0,0 1 0 0 0,0 0 0 0 0,0-1 0 0 0,0-2 0 0 0,0 0 0 0 0,0-2 0 0 0,0 0 0 0 0,0 0 0 0 0,0-1 0 0 0,0 0 0 0 0,0 0 0 0 0,0 1 0 0 0,0-1 0 0 0,0 0 0 0 0,0 1 0 0 0,0 4 0 0 0,0 1 0 0 0,0 5 0 0 0,0 0 0 0 0,0-2 0 0 0,0-2 0 0 0,0-2 0 0 0,0-2 0 0 0,0-1 0 0 0,0-2 0 0 0,0 1 0 0 0,0-1 0 0 0,0 0 0 0 0,0 0 0 0 0,0 0 0 0 0,0 0 0 0 0,0 0 0 0 0,0 1 0 0 0,0-1 0 0 0,0 1 0 0 0,0-1 0 0 0,0 1 0 0 0,0-1 0 0 0,0 1 0 0 0,0-1 0 0 0,0 1 0 0 0,0-1 0 0 0,0 0 0 0 0,0 1 0 0 0,0-1 0 0 0,0 1 0 0 0,0-1 0 0 0,0 1 0 0 0,0-1 0 0 0,0 1 0 0 0,0-1 0 0 0,0 1 0 0 0,0-1 0 0 0,0 0 0 0 0,0 1 0 0 0,0-1 0 0 0,0 1 0 0 0,0-1 0 0 0,0 1 0 0 0,0-1 0 0 0,0 1 0 0 0,0-1 0 0 0,0 1 0 0 0,0-1 0 0 0,0 1 0 0 0,0-1 0 0 0,0 0 0 0 0,0 1 0 0 0,0-1 0 0 0,0 1 0 0 0,0-1 0 0 0,0 1 0 0 0,0-1 0 0 0,0 1 0 0 0,0-1 0 0 0,0 1 0 0 0,0-1 0 0 0,0 0 0 0 0,0 1 0 0 0,0-1 0 0 0,0 1 0 0 0,-5-5 0 0 0,-5-6 0 0 0,-2-1 0 0 0,-3-4 0 0 0,1 2 0 0 0,-1-2 0 0 0,1 2 0 0 0,4 3 0 0 0,-2-2 0 0 0,-3-2 0 0 0,2 1 0 0 0,-3-2 0 0 0,-2-3 0 0 0,-3-2 0 0 0,-2-3 0 0 0,-2-1 0 0 0,-1-2 0 0 0,-1 0 0 0 0,0-1 0 0 0,0 1 0 0 0,0-1 0 0 0,1 1 0 0 0,-1 0 0 0 0,0-1 0 0 0,1 1 0 0 0,-5 0 0 0 0,-2 0 0 0 0,1 0 0 0 0,1 0 0 0 0,1 0 0 0 0,2 0 0 0 0,-4 0 0 0 0,-1 1 0 0 0,1-1 0 0 0,1 0 0 0 0,2 0 0 0 0,0 0 0 0 0,2 0 0 0 0,0 0 0 0 0,1 0 0 0 0,0-1 0 0 0,-1 1 0 0 0,1 0 0 0 0,-5 0 0 0 0,-1 0 0 0 0,-4 0 0 0 0,-1 0 0 0 0,-3 0 0 0 0,1 0 0 0 0,2 0 0 0 0,3 0 0 0 0,4 0 0 0 0,1 0 0 0 0,2 0 0 0 0,0 0 0 0 0,1 0 0 0 0,0 0 0 0 0,0 0 0 0 0,0 0 0 0 0,0 0 0 0 0,0 0 0 0 0,0 0 0 0 0,-5 0 0 0 0,-2 0 0 0 0,1 0 0 0 0,1 0 0 0 0,1 5 0 0 0,2 1 0 0 0,-4 0 0 0 0,-1-2 0 0 0,-4 0 0 0 0,0 2 0 0 0,-2 1 0 0 0,0-1 0 0 0,-2-1 0 0 0,2-2 0 0 0,-2-1 0 0 0,1-1 0 0 0,0-1 0 0 0,1 0 0 0 0,2 4 0 0 0,5 2 0 0 0,1-1 0 0 0,3-1 0 0 0,1 0 0 0 0,1 2 0 0 0,0 1 0 0 0,0-1 0 0 0,0-1 0 0 0,0-2 0 0 0,0-1 0 0 0,0-2 0 0 0,-5 1 0 0 0,-6-1 0 0 0,-1-1 0 0 0,1 1 0 0 0,3 0 0 0 0,2 0 0 0 0,2-1 0 0 0,2 1 0 0 0,1 0 0 0 0,1 0 0 0 0,0 0 0 0 0,0 0 0 0 0,0 0 0 0 0,0 0 0 0 0,-5 0 0 0 0,-1 0 0 0 0,-5 0 0 0 0,0 5 0 0 0,-3 1 0 0 0,1 0 0 0 0,-2-2 0 0 0,2-1 0 0 0,-2-1 0 0 0,1 0 0 0 0,4-2 0 0 0,3 0 0 0 0,3 0 0 0 0,1-1 0 0 0,2 1 0 0 0,1 0 0 0 0,0 0 0 0 0,-4 0 0 0 0,-2 0 0 0 0,-4 0 0 0 0,-1 0 0 0 0,-3 0 0 0 0,1 0 0 0 0,3 0 0 0 0,2 0 0 0 0,3 0 0 0 0,3 0 0 0 0,-4 0 0 0 0,-1 0 0 0 0,-3 0 0 0 0,0 0 0 0 0,-4 0 0 0 0,2 0 0 0 0,-3 0 0 0 0,2 0 0 0 0,-2 0 0 0 0,-3 0 0 0 0,2 0 0 0 0,3 0 0 0 0,4 0 0 0 0,3 0 0 0 0,3 0 0 0 0,2 0 0 0 0,0 0 0 0 0,2 0 0 0 0,-1 0 0 0 0,-4 0 0 0 0,-2 0 0 0 0,-5 0 0 0 0,1 0 0 0 0,0 0 0 0 0,3 0 0 0 0,-2 0 0 0 0,0 0 0 0 0,-3 0 0 0 0,1 0 0 0 0,2 0 0 0 0,-2-5 0 0 0,-4-1 0 0 0,0 1 0 0 0,-1 0 0 0 0,2 2 0 0 0,3 1 0 0 0,3 1 0 0 0,3 0 0 0 0,3-3 0 0 0,1-2 0 0 0,1 0 0 0 0,0 2 0 0 0,-5 1 0 0 0,-5 1 0 0 0,-6 1 0 0 0,0 1 0 0 0,2 0 0 0 0,3 0 0 0 0,0 0 0 0 0,1 0 0 0 0,2 1 0 0 0,3-1 0 0 0,2 0 0 0 0,1 0 0 0 0,1 0 0 0 0,1 0 0 0 0,0 0 0 0 0,-5 0 0 0 0,-1 0 0 0 0,0 0 0 0 0,2 0 0 0 0,0 0 0 0 0,2 0 0 0 0,0 0 0 0 0,6-5 0 0 0,1-1 0 0 0,1-4 0 0 0,2-5 0 0 0,-3 0 0 0 0,-8 3 0 0 0,-3 3 0 0 0,-1 3 0 0 0,0 3 0 0 0,3 2 0 0 0,0 1 0 0 0,2 0 0 0 0,1 1 0 0 0,0-1 0 0 0,1 1 0 0 0,-1-1 0 0 0,1 0 0 0 0,0 1 0 0 0,0-1 0 0 0,-1 0 0 0 0,1 0 0 0 0,0-5 0 0 0,-1-1 0 0 0,-4 0 0 0 0,-1 2 0 0 0,4-4 0 0 0,-2 0 0 0 0,0 1 0 0 0,1 2 0 0 0,0 2 0 0 0,1 1 0 0 0,-4 1 0 0 0,-1 1 0 0 0,1 0 0 0 0,-4 1 0 0 0,1-1 0 0 0,1 0 0 0 0,2 0 0 0 0,2 1 0 0 0,1-1 0 0 0,2 0 0 0 0,0 0 0 0 0,1 0 0 0 0,0 0 0 0 0,0 0 0 0 0,0 0 0 0 0,-1 0 0 0 0,1 0 0 0 0,0 0 0 0 0,-1 0 0 0 0,1 0 0 0 0,-1 0 0 0 0,1 0 0 0 0,4-5 0 0 0,6-5 0 0 0,6-7 0 0 0,4-3 0 0 0,4-4 0 0 0,1-3 0 0 0,2 0 0 0 0,0 0 0 0 0,0-1 0 0 0,0 1 0 0 0,0 0 0 0 0,-1 0 0 0 0,1 0 0 0 0,-1 0 0 0 0,0 1 0 0 0,0-1 0 0 0,0 1 0 0 0,0 0 0 0 0,0-1 0 0 0,0 1 0 0 0,0-1 0 0 0,0 1 0 0 0,0-1 0 0 0,0 1 0 0 0,0-1 0 0 0,0 1 0 0 0,0 0 0 0 0,0-1 0 0 0,0 1 0 0 0,0-1 0 0 0,0 1 0 0 0,0-1 0 0 0,0 1 0 0 0,0-1 0 0 0,0 1 0 0 0,0-1 0 0 0,0 1 0 0 0,0 0 0 0 0,0-1 0 0 0,0 1 0 0 0,0-1 0 0 0,0 1 0 0 0,0-1 0 0 0,0 1 0 0 0,0-1 0 0 0,0 1 0 0 0,0-1 0 0 0,0 1 0 0 0,0-1 0 0 0,0 1 0 0 0,0 0 0 0 0,0-1 0 0 0,0 1 0 0 0,0-1 0 0 0,0 1 0 0 0,0-1 0 0 0,0 1 0 0 0,0-1 0 0 0,0 1 0 0 0,0-1 0 0 0,0 1 0 0 0,0 0 0 0 0,0-1 0 0 0,0 1 0 0 0,0-1 0 0 0,-5 5 0 0 0,-5 6 0 0 0,-2 1 0 0 0,2-1 0 0 0,2-2 0 0 0,-2-3 0 0 0,1-3 0 0 0,-3-1 0 0 0,-3-1 0 0 0,0 0 0 0 0,3-1 0 0 0,-1 0 0 0 0,2 0 0 0 0,2-4 0 0 0,4-2 0 0 0,1 1 0 0 0,3 0 0 0 0,0 3 0 0 0,2 0 0 0 0,-1 2 0 0 0,1 0 0 0 0,-1 0 0 0 0,0 1 0 0 0,1 0 0 0 0,-1 0 0 0 0,0-1 0 0 0,0 1 0 0 0,0 0 0 0 0,0-1 0 0 0,0 1 0 0 0,0-1 0 0 0,0 1 0 0 0,0 0 0 0 0,0-1 0 0 0,0 1 0 0 0,0-1 0 0 0,0 1 0 0 0,0-1 0 0 0,0 1 0 0 0,0-1 0 0 0,0 1 0 0 0,-5 4 0 0 0,-1 1 0 0 0,1 1 0 0 0,0-2 0 0 0,-3-1 0 0 0,0-2 0 0 0,1 0 0 0 0,-2-1 0 0 0,0-1 0 0 0,1 1 0 0 0,3-1 0 0 0,1 0 0 0 0,2 1 0 0 0,-3-6 0 0 0,-1-5 0 0 0,1-1 0 0 0,0 1 0 0 0,3 3 0 0 0,0 2 0 0 0,1 3 0 0 0,1 1 0 0 0,0 1 0 0 0,0-4 0 0 0,0-1 0 0 0,1 1 0 0 0,-1-5 0 0 0,0 1 0 0 0,0 1 0 0 0,0 2 0 0 0,0 2 0 0 0,0 2 0 0 0,0 0 0 0 0,0 2 0 0 0,0-1 0 0 0,0 1 0 0 0,5-4 0 0 0,0-2 0 0 0,1 0 0 0 0,-1 1 0 0 0,-2 1 0 0 0,-1 2 0 0 0,-1 0 0 0 0,4 6 0 0 0,1 1 0 0 0,0 1 0 0 0,-2-2 0 0 0,-1-1 0 0 0,-1-1 0 0 0,-1-1 0 0 0,-1-1 0 0 0,0-1 0 0 0,0 1 0 0 0,0-1 0 0 0,-1 0 0 0 0,1 1 0 0 0,0-1 0 0 0,0 0 0 0 0,0 1 0 0 0,0-1 0 0 0,0 1 0 0 0,0-1 0 0 0,0 1 0 0 0,0 0 0 0 0,0-1 0 0 0,0 1 0 0 0,0-1 0 0 0,0 1 0 0 0,4 8 0 0 0,7 13 0 0 0,1 11 0 0 0,-2 9 0 0 0,-2 6 0 0 0,-3 5 0 0 0,3-2 0 0 0,4-2 0 0 0,0 1 0 0 0,2-3 0 0 0,4-2 0 0 0,3-3 0 0 0,3 1 0 0 0,1 1 0 0 0,-3 3 0 0 0,-1-2 0 0 0,-4 0 0 0 0,-1-3 0 0 0,2-4 0 0 0,-2 1 0 0 0,-4 3 0 0 0,0-2 0 0 0,-1-7 0 0 0,-8-4 0 0 0,-8-3 0 0 0,-4-6 0 0 0,-4-1 0 0 0,-5-5 0 0 0,-4 1 0 0 0,-3-2 0 0 0,4-4 0 0 0,0 1 0 0 0,-1 0 0 0 0,-1-2 0 0 0,4-3 0 0 0,4-1 0 0 0,1 2 0 0 0,3 1 0 0 0,3-1 0 0 0,-2 3 0 0 0,-3 5 0 0 0,0 0 0 0 0,2-2 0 0 0,0 1 0 0 0,0-1 0 0 0,3-3 0 0 0,-2 2 0 0 0,-4 3 0 0 0,-4 4 0 0 0,-3 4 0 0 0,-3 3 0 0 0,-2 1 0 0 0,-1 1 0 0 0,0 1 0 0 0,0-1 0 0 0,0 1 0 0 0,4 4 0 0 0,7 6 0 0 0,5 6 0 0 0,6 3 0 0 0,2 5 0 0 0,3 1 0 0 0,1 1 0 0 0,0 0 0 0 0,0 1 0 0 0,-5-5 0 0 0,-5-7 0 0 0,-2 0 0 0 0,0 0 0 0 0,4-6 0 0 0,6-5 0 0 0,8-9 0 0 0,3-7 0 0 0,5-2 0 0 0,-1-3 0 0 0,2 1 0 0 0,7 3 0 0 0,4-1 0 0 0,2-3 0 0 0,1 2 0 0 0,-5-2 0 0 0,-6-2 0 0 0,-3 1 0 0 0,-8 5 0 0 0,-10 3 0 0 0,-9 4 0 0 0,-7 2 0 0 0,-1 7 0 0 0,3 6 0 0 0,0 3 0 0 0,-2-2 0 0 0,2 2 0 0 0,4 3 0 0 0,4-1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25622 7831 16383 0 0,'5'0'0'0'0,"5"0"0"0"0,6 0 0 0 0,5 0 0 0 0,3 0 0 0 0,2 0 0 0 0,6 0 0 0 0,2 0 0 0 0,3 0 0 0 0,1 0 0 0 0,3 0 0 0 0,-1 0 0 0 0,1 0 0 0 0,-2 0 0 0 0,-2 0 0 0 0,1 0 0 0 0,3 0 0 0 0,-1 0 0 0 0,-3 0 0 0 0,-3 0 0 0 0,-2 0 0 0 0,-3 0 0 0 0,-2 0 0 0 0,-1 0 0 0 0,0 0 0 0 0,0 0 0 0 0,0 0 0 0 0,0 0 0 0 0,0 0 0 0 0,0 0 0 0 0,1 0 0 0 0,-1 0 0 0 0,1 0 0 0 0,-1 0 0 0 0,1 0 0 0 0,-1 0 0 0 0,1 0 0 0 0,-1 0 0 0 0,1 0 0 0 0,-1 0 0 0 0,0 0 0 0 0,1 0 0 0 0,-1 0 0 0 0,1 0 0 0 0,-1 0 0 0 0,1 0 0 0 0,-1 0 0 0 0,1 0 0 0 0,-1 0 0 0 0,1 0 0 0 0,-1 0 0 0 0,0 0 0 0 0,1 0 0 0 0,-1 0 0 0 0,1 0 0 0 0,-1 0 0 0 0,1 0 0 0 0,-1 0 0 0 0,1 0 0 0 0,-1 0 0 0 0,1 0 0 0 0,-1 0 0 0 0,1 0 0 0 0,-1 0 0 0 0,0 0 0 0 0,-4-4 0 0 0,-1-2 0 0 0,0 0 0 0 0,0 1 0 0 0,3 2 0 0 0,0 1 0 0 0,1 1 0 0 0,2 0 0 0 0,-1 1 0 0 0,1 1 0 0 0,-1-1 0 0 0,1 0 0 0 0,0 0 0 0 0,-1 0 0 0 0,1 1 0 0 0,-1-1 0 0 0,1 0 0 0 0,-1 0 0 0 0,-4-5 0 0 0,-1-5 0 0 0,-5-7 0 0 0,0-3 0 0 0,-3-4 0 0 0,-4-3 0 0 0,-3 0 0 0 0,-3 0 0 0 0,-1-1 0 0 0,-2 1 0 0 0,-1 0 0 0 0,1 0 0 0 0,-1 0 0 0 0,0 0 0 0 0,1 1 0 0 0,0-1 0 0 0,-1 1 0 0 0,1 0 0 0 0,0-1 0 0 0,0 1 0 0 0,0-1 0 0 0,0 1 0 0 0,0-1 0 0 0,-4 1 0 0 0,-2-1 0 0 0,0 1 0 0 0,2 0 0 0 0,0-1 0 0 0,-2 5 0 0 0,-1 2 0 0 0,-4 3 0 0 0,-4 6 0 0 0,0 0 0 0 0,3-4 0 0 0,-1-2 0 0 0,-3-4 0 0 0,1-2 0 0 0,4-2 0 0 0,-2-2 0 0 0,3 1 0 0 0,1-2 0 0 0,4 1 0 0 0,2 0 0 0 0,1 0 0 0 0,2 1 0 0 0,0-1 0 0 0,1 1 0 0 0,-1-1 0 0 0,1 1 0 0 0,-1-1 0 0 0,0 1 0 0 0,0-1 0 0 0,0 1 0 0 0,0 0 0 0 0,0-1 0 0 0,0 1 0 0 0,0-1 0 0 0,0 1 0 0 0,0-1 0 0 0,0 1 0 0 0,0-1 0 0 0,0 1 0 0 0,0-1 0 0 0,0 1 0 0 0,0 0 0 0 0,0-1 0 0 0,0 1 0 0 0,0-1 0 0 0,0 1 0 0 0,0-1 0 0 0,0 1 0 0 0,0-1 0 0 0,5 5 0 0 0,5 6 0 0 0,6 6 0 0 0,5 4 0 0 0,3 4 0 0 0,2 2 0 0 0,2 0 0 0 0,-1 2 0 0 0,1-1 0 0 0,-1 0 0 0 0,0-1 0 0 0,0 1 0 0 0,0-1 0 0 0,0 0 0 0 0,-1 0 0 0 0,0 0 0 0 0,1 0 0 0 0,-1 0 0 0 0,1 0 0 0 0,-1 0 0 0 0,1 0 0 0 0,-1 0 0 0 0,0 0 0 0 0,1 0 0 0 0,-1 0 0 0 0,1 0 0 0 0,-1 0 0 0 0,1 0 0 0 0,-1 0 0 0 0,1 0 0 0 0,-1 0 0 0 0,1 0 0 0 0,-1-5 0 0 0,1-5 0 0 0,-1-2 0 0 0,0 2 0 0 0,1 2 0 0 0,-5 7 0 0 0,-11 4 0 0 0,-6 6 0 0 0,-10 6 0 0 0,-3 4 0 0 0,-5 0 0 0 0,-5-4 0 0 0,1 0 0 0 0,3 3 0 0 0,-1 1 0 0 0,3 4 0 0 0,-1-4 0 0 0,1-8 0 0 0,7-12 0 0 0,5-9 0 0 0,2-8 0 0 0,1-5 0 0 0,0-3 0 0 0,4 2 0 0 0,0 2 0 0 0,0-1 0 0 0,-2-1 0 0 0,-1 0 0 0 0,2 3 0 0 0,1 2 0 0 0,4 3 0 0 0,4 4 0 0 0,-5 1 0 0 0,-9 1 0 0 0,-4-2 0 0 0,-6 1 0 0 0,-6 3 0 0 0,-6 2 0 0 0,2-2 0 0 0,4-4 0 0 0,-1 0 0 0 0,-1 2 0 0 0,1-2 0 0 0,5-4 0 0 0,-2-2 0 0 0,3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1746 7424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25559 12399 16383 0 0,'4'0'0'0'0,"7"0"0"0"0,5 0 0 0 0,5 0 0 0 0,3 0 0 0 0,2 0 0 0 0,1 0 0 0 0,1 0 0 0 0,-1 0 0 0 0,1 0 0 0 0,-1 0 0 0 0,0 0 0 0 0,-1 0 0 0 0,1 0 0 0 0,-1 0 0 0 0,1 0 0 0 0,-1 0 0 0 0,1 0 0 0 0,-1 0 0 0 0,1 0 0 0 0,-1 0 0 0 0,0 0 0 0 0,1 0 0 0 0,-1 0 0 0 0,1 0 0 0 0,-1 0 0 0 0,1 0 0 0 0,-1 0 0 0 0,1 0 0 0 0,-1 0 0 0 0,1 0 0 0 0,-1 0 0 0 0,1 0 0 0 0,-1 0 0 0 0,0 0 0 0 0,1 0 0 0 0,-1 0 0 0 0,1 0 0 0 0,-1-4 0 0 0,-4-7 0 0 0,-6-5 0 0 0,-6-5 0 0 0,-4-3 0 0 0,-3-2 0 0 0,-3-1 0 0 0,4 0 0 0 0,1-1 0 0 0,-1 1 0 0 0,0-1 0 0 0,-2 1 0 0 0,0 1 0 0 0,-1-1 0 0 0,-1 1 0 0 0,0-1 0 0 0,0 1 0 0 0,0-1 0 0 0,-1 1 0 0 0,6 4 0 0 0,5 2 0 0 0,6 3 0 0 0,5 6 0 0 0,3 4 0 0 0,2 3 0 0 0,-3-1 0 0 0,-2-1 0 0 0,1 1 0 0 0,1 1 0 0 0,1 2 0 0 0,1 0 0 0 0,1 2 0 0 0,0 0 0 0 0,0 0 0 0 0,1 0 0 0 0,0 0 0 0 0,-1 0 0 0 0,1 1 0 0 0,-1-1 0 0 0,1 0 0 0 0,-1 0 0 0 0,1 0 0 0 0,-1 0 0 0 0,1 0 0 0 0,-1 0 0 0 0,1 0 0 0 0,-1 0 0 0 0,1 0 0 0 0,-1 0 0 0 0,0 0 0 0 0,1 0 0 0 0,-1 0 0 0 0,1 0 0 0 0,-1 0 0 0 0,1 0 0 0 0,-1 0 0 0 0,1 0 0 0 0,-1 0 0 0 0,1 0 0 0 0,-1 0 0 0 0,1 0 0 0 0,-1 0 0 0 0,0 0 0 0 0,1 0 0 0 0,-1 0 0 0 0,1 0 0 0 0,4 0 0 0 0,1 0 0 0 0,0 0 0 0 0,-1 0 0 0 0,-1 0 0 0 0,-1 0 0 0 0,-2 0 0 0 0,0 0 0 0 0,-5-5 0 0 0,-6-5 0 0 0,-6-6 0 0 0,-5-5 0 0 0,-3-3 0 0 0,-1-2 0 0 0,-2-1 0 0 0,0-1 0 0 0,0 0 0 0 0,0 1 0 0 0,0 0 0 0 0,0 0 0 0 0,1 0 0 0 0,0 1 0 0 0,0-1 0 0 0,0 1 0 0 0,0-1 0 0 0,0 1 0 0 0,0-1 0 0 0,-4 5 0 0 0,-7 7 0 0 0,-5 4 0 0 0,-5 6 0 0 0,-3 2 0 0 0,-2 3 0 0 0,-1 1 0 0 0,-1 0 0 0 0,1 0 0 0 0,8 0 0 0 0,13-1 0 0 0,12 1 0 0 0,9-1 0 0 0,6 0 0 0 0,5 0 0 0 0,2 0 0 0 0,0 0 0 0 0,1 0 0 0 0,0 0 0 0 0,-1 0 0 0 0,-1 0 0 0 0,0 0 0 0 0,0 0 0 0 0,-1 0 0 0 0,1 0 0 0 0,-6 5 0 0 0,0 1 0 0 0,-5 4 0 0 0,-5 5 0 0 0,-4 4 0 0 0,-8 0 0 0 0,-8-5 0 0 0,-3-3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25543 12166 16383 0 0,'0'9'0'0'0,"-4"3"0"0"0,-2 3 0 0 0,0 5 0 0 0,1 3 0 0 0,2 2 0 0 0,1 1 0 0 0,1 1 0 0 0,1 0 0 0 0,-1 0 0 0 0,2 0 0 0 0,-1 0 0 0 0,0 0 0 0 0,5-5 0 0 0,1-1 0 0 0,4-5 0 0 0,5-5 0 0 0,0 1 0 0 0,-2 2 0 0 0,-4 3 0 0 0,-4 4 0 0 0,-1 2 0 0 0,1-2 0 0 0,6-5 0 0 0,5-5 0 0 0,4-5 0 0 0,3-3 0 0 0,3-2 0 0 0,1-2 0 0 0,0 1 0 0 0,0-1 0 0 0,1 0 0 0 0,-1 0 0 0 0,0 1 0 0 0,0-1 0 0 0,-1 1 0 0 0,1 0 0 0 0,-1 0 0 0 0,1 0 0 0 0,-5-4 0 0 0,-7-7 0 0 0,-4-5 0 0 0,-6-5 0 0 0,-2-3 0 0 0,-3-2 0 0 0,-1-1 0 0 0,0-1 0 0 0,0 1 0 0 0,0-1 0 0 0,0 1 0 0 0,1 0 0 0 0,0 1 0 0 0,0-1 0 0 0,0 1 0 0 0,0-1 0 0 0,-5 5 0 0 0,-5 6 0 0 0,-6 6 0 0 0,-5 4 0 0 0,-3 4 0 0 0,-2 2 0 0 0,3-4 0 0 0,6-1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25734 7382 16383 0 0,'-5'0'0'0'0,"-5"0"0"0"0,-7 0 0 0 0,-3 0 0 0 0,-4 0 0 0 0,-3 0 0 0 0,0 0 0 0 0,0 0 0 0 0,4 4 0 0 0,6 7 0 0 0,6 5 0 0 0,5 5 0 0 0,3 3 0 0 0,2 2 0 0 0,2 1 0 0 0,0 1 0 0 0,0-1 0 0 0,1 1 0 0 0,-6-6 0 0 0,-2-1 0 0 0,1 0 0 0 0,0 1 0 0 0,2 2 0 0 0,1 0 0 0 0,1 1 0 0 0,0 1 0 0 0,1 1 0 0 0,1-1 0 0 0,-1 1 0 0 0,0 0 0 0 0,0-1 0 0 0,0 1 0 0 0,0-1 0 0 0,0 1 0 0 0,1-1 0 0 0,-1 1 0 0 0,0-1 0 0 0,0 1 0 0 0,-1-1 0 0 0,1 1 0 0 0,0-1 0 0 0,5 1 0 0 0,5-5 0 0 0,7-2 0 0 0,3-4 0 0 0,4-4 0 0 0,3-5 0 0 0,0-4 0 0 0,0-1 0 0 0,1-2 0 0 0,-1-1 0 0 0,1 0 0 0 0,-2 0 0 0 0,1 0 0 0 0,0 1 0 0 0,-1 0 0 0 0,1-1 0 0 0,-1 1 0 0 0,0 0 0 0 0,1 0 0 0 0,-1 0 0 0 0,1 0 0 0 0,-1 0 0 0 0,-4-4 0 0 0,-6-7 0 0 0,-6-5 0 0 0,-4-4 0 0 0,-4-9 0 0 0,-1-3 0 0 0,-2-1 0 0 0,0 1 0 0 0,0 1 0 0 0,0 1 0 0 0,0 2 0 0 0,1 1 0 0 0,-1-4 0 0 0,1-2 0 0 0,0 1 0 0 0,0 2 0 0 0,0 0 0 0 0,0 2 0 0 0,0 0 0 0 0,1 2 0 0 0,-1-1 0 0 0,0 1 0 0 0,0 0 0 0 0,0-1 0 0 0,0 1 0 0 0,0 0 0 0 0,0 0 0 0 0,0-1 0 0 0,0 5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1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12601 10282 16383 0 0,'-5'0'0'0'0,"-5"0"0"0"0,-11 0 0 0 0,-6 0 0 0 0,-3 0 0 0 0,0 0 0 0 0,-1 0 0 0 0,2 0 0 0 0,0 0 0 0 0,1 0 0 0 0,1 0 0 0 0,0 0 0 0 0,1 0 0 0 0,-1 0 0 0 0,6 4 0 0 0,5 7 0 0 0,6 5 0 0 0,4 5 0 0 0,4 3 0 0 0,1 2 0 0 0,2 1 0 0 0,0 1 0 0 0,0-1 0 0 0,0 1 0 0 0,0-1 0 0 0,-1 0 0 0 0,1-1 0 0 0,-1 1 0 0 0,0-1 0 0 0,0 1 0 0 0,0-1 0 0 0,0 1 0 0 0,4-5 0 0 0,7-6 0 0 0,5-6 0 0 0,5-5 0 0 0,3-2 0 0 0,2-3 0 0 0,1 0 0 0 0,0-2 0 0 0,1 1 0 0 0,0 0 0 0 0,-1 1 0 0 0,0-1 0 0 0,-1 1 0 0 0,1 0 0 0 0,-1 0 0 0 0,1 0 0 0 0,-1 0 0 0 0,1 0 0 0 0,-1 0 0 0 0,0 0 0 0 0,1 0 0 0 0,-1 0 0 0 0,1 0 0 0 0,-5-5 0 0 0,-6-5 0 0 0,-6-6 0 0 0,-4-5 0 0 0,-4-3 0 0 0,-2-2 0 0 0,0-1 0 0 0,-1-1 0 0 0,-1 0 0 0 0,2 1 0 0 0,-1 0 0 0 0,0 0 0 0 0,1 0 0 0 0,0 1 0 0 0,-5 4 0 0 0,0 1 0 0 0,-6 5 0 0 0,1 0 0 0 0,1-1 0 0 0,-2-3 0 0 0,0 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2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17579 10980 16383 0 0,'0'6'0'0'0,"0"8"0"0"0,0 8 0 0 0,0 5 0 0 0,0 6 0 0 0,0 1 0 0 0,0 3 0 0 0,0-1 0 0 0,0 1 0 0 0,0 0 0 0 0,0-1 0 0 0,0 0 0 0 0,0-1 0 0 0,0 1 0 0 0,0-1 0 0 0,0 0 0 0 0,0 1 0 0 0,0-1 0 0 0,0 0 0 0 0,0 0 0 0 0,0 1 0 0 0,0-1 0 0 0,0 0 0 0 0,0 0 0 0 0,0 1 0 0 0,0-1 0 0 0,0 0 0 0 0,0 1 0 0 0,0-1 0 0 0,0 0 0 0 0,0 0 0 0 0,0 1 0 0 0,0-1 0 0 0,0 0 0 0 0,0 0 0 0 0,0 1 0 0 0,0-1 0 0 0,0 0 0 0 0,0 1 0 0 0,0-1 0 0 0,0-6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2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18807 11023 16383 0 0,'0'6'0'0'0,"0"8"0"0"0,0 7 0 0 0,0 7 0 0 0,0 4 0 0 0,0 3 0 0 0,0 1 0 0 0,0 1 0 0 0,0 0 0 0 0,0-1 0 0 0,0 0 0 0 0,0 0 0 0 0,0 0 0 0 0,0-1 0 0 0,0 1 0 0 0,0-1 0 0 0,0 0 0 0 0,0 0 0 0 0,0 0 0 0 0,0 1 0 0 0,0-1 0 0 0,0 0 0 0 0,0 0 0 0 0,0 1 0 0 0,0-1 0 0 0,0 0 0 0 0,0 1 0 0 0,0-1 0 0 0,0 0 0 0 0,6-6 0 0 0,2-1 0 0 0,-1-1 0 0 0,-1 3 0 0 0,-1 0 0 0 0,-3 3 0 0 0,0 1 0 0 0,-2 1 0 0 0,0 0 0 0 0,0 0 0 0 0,0 1 0 0 0,-1-6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5102 12758 16383 0 0,'-5'0'0'0'0,"-1"5"0"0"0,-4 1 0 0 0,-5-1 0 0 0,0 4 0 0 0,3 5 0 0 0,-2 0 0 0 0,-2 2 0 0 0,1 3 0 0 0,-1-2 0 0 0,2 0 0 0 0,4 3 0 0 0,2 2 0 0 0,4 1 0 0 0,2 2 0 0 0,2 1 0 0 0,0 1 0 0 0,1-1 0 0 0,-1 1 0 0 0,1 0 0 0 0,4-5 0 0 0,6-1 0 0 0,1 0 0 0 0,-2 1 0 0 0,3-3 0 0 0,2-1 0 0 0,0 2 0 0 0,1-3 0 0 0,3-5 0 0 0,-2 1 0 0 0,-4 2 0 0 0,-4 4 0 0 0,1-2 0 0 0,-2 0 0 0 0,-1 3 0 0 0,-3 2 0 0 0,3 1 0 0 0,0 2 0 0 0,-1 1 0 0 0,-1 1 0 0 0,-2 0 0 0 0,-2-1 0 0 0,-4-3 0 0 0,-3-2 0 0 0,0 0 0 0 0,1 1 0 0 0,1 1 0 0 0,2 1 0 0 0,1 2 0 0 0,-4 0 0 0 0,-6-4 0 0 0,0-2 0 0 0,-4-3 0 0 0,-3-6 0 0 0,1 1 0 0 0,4 2 0 0 0,4 4 0 0 0,3 3 0 0 0,3 2 0 0 0,6-2 0 0 0,3-1 0 0 0,1 1 0 0 0,3-3 0 0 0,4-5 0 0 0,0 1 0 0 0,3-3 0 0 0,2-3 0 0 0,2-3 0 0 0,-1 2 0 0 0,-1 5 0 0 0,2 0 0 0 0,1-3 0 0 0,1-1 0 0 0,2 1 0 0 0,-3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8T20:47:10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18941 14731 16383 0 0,'0'-6'0'0'0,"0"-8"0"0"0,0-14 0 0 0,0-7 0 0 0,0-11 0 0 0,0-3 0 0 0,0-5 0 0 0,0 0 0 0 0,0-2 0 0 0,0-4 0 0 0,0 3 0 0 0,0-2 0 0 0,0 4 0 0 0,0 5 0 0 0,0 5 0 0 0,0 4 0 0 0,0 3 0 0 0,0 2 0 0 0,0 1 0 0 0,0 1 0 0 0,0-6 0 0 0,0-3 0 0 0,0 1 0 0 0,0 1 0 0 0,0 2 0 0 0,0 1 0 0 0,0 1 0 0 0,0 1 0 0 0,0 1 0 0 0,0 0 0 0 0,0 0 0 0 0,0 0 0 0 0,0 0 0 0 0,0 0 0 0 0,0 0 0 0 0,0 0 0 0 0,0-1 0 0 0,0 1 0 0 0,0 0 0 0 0,0 0 0 0 0,0-1 0 0 0,0 1 0 0 0,0 0 0 0 0,0-1 0 0 0,0 1 0 0 0,0 0 0 0 0,0 0 0 0 0,0-1 0 0 0,0 1 0 0 0,0 0 0 0 0,0-1 0 0 0,0 1 0 0 0,0 0 0 0 0,0 0 0 0 0,0-1 0 0 0,0 1 0 0 0,0 0 0 0 0,0-1 0 0 0,0 1 0 0 0,0 0 0 0 0,0 0 0 0 0,0-1 0 0 0,0 1 0 0 0,0 0 0 0 0,0 0 0 0 0,0-1 0 0 0,0 1 0 0 0,0 0 0 0 0,0-1 0 0 0,0 1 0 0 0,0 0 0 0 0,0 0 0 0 0,0-1 0 0 0,0 1 0 0 0,0 0 0 0 0,0-1 0 0 0,0 1 0 0 0,0 0 0 0 0,0 0 0 0 0,0-1 0 0 0,0 1 0 0 0,0 0 0 0 0,0 0 0 0 0,0-1 0 0 0,0 1 0 0 0,0 0 0 0 0,0-1 0 0 0,0 1 0 0 0,0 0 0 0 0,0 0 0 0 0,0-1 0 0 0,0 1 0 0 0,0 0 0 0 0,0-1 0 0 0,0 1 0 0 0,-6 0 0 0 0,-2 0 0 0 0,-5-1 0 0 0,-7 7 0 0 0,-6 8 0 0 0,-5 7 0 0 0,-2 1 0 0 0,3-5 0 0 0,2 2 0 0 0,5-3 0 0 0,7-3 0 0 0,-1 0 0 0 0,4 0 0 0 0,-3 2 0 0 0,-4 0 0 0 0,1-4 0 0 0,4-3 0 0 0,-2 2 0 0 0,-4 7 0 0 0,-4 5 0 0 0,-4 5 0 0 0,3 11 0 0 0,6 9 0 0 0,6 10 0 0 0,0 1 0 0 0,2 2 0 0 0,3 3 0 0 0,-3-3 0 0 0,1 0 0 0 0,2 2 0 0 0,3 2 0 0 0,2 3 0 0 0,1 1 0 0 0,-3-5 0 0 0,-2-1 0 0 0,0 1 0 0 0,3 2 0 0 0,1 1 0 0 0,2 2 0 0 0,0-11 0 0 0,2-15 0 0 0,0-14 0 0 0,0-13 0 0 0,1-9 0 0 0,-1-5 0 0 0,0-3 0 0 0,0-1 0 0 0,1 0 0 0 0,-1 0 0 0 0,0 1 0 0 0,0 0 0 0 0,6 1 0 0 0,2 1 0 0 0,-1 0 0 0 0,-1-1 0 0 0,-1 1 0 0 0,-3 0 0 0 0,6 6 0 0 0,6 8 0 0 0,8 7 0 0 0,5 6 0 0 0,5 5 0 0 0,3 3 0 0 0,1 1 0 0 0,0 0 0 0 0,-5-5 0 0 0,3-3 0 0 0,-3-6 0 0 0,-2 0 0 0 0,7-5 0 0 0,3 2 0 0 0,1 2 0 0 0,-7 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8985 4033 16383 0 0,'5'0'0'0'0,"1"-5"0"0"0,4-5 0 0 0,5-6 0 0 0,4-1 0 0 0,0-1 0 0 0,0 2 0 0 0,-3 0 0 0 0,1-3 0 0 0,-3-2 0 0 0,1 3 0 0 0,2 3 0 0 0,-2 1 0 0 0,1-2 0 0 0,-1-3 0 0 0,0 2 0 0 0,2-1 0 0 0,3-6 0 0 0,8-4 0 0 0,2-1 0 0 0,-3 0 0 0 0,3 4 0 0 0,-4 3 0 0 0,-2-1 0 0 0,-1 1 0 0 0,1 3 0 0 0,-4 0 0 0 0,-5 8 0 0 0,-6 16 0 0 0,-3 10 0 0 0,-4 8 0 0 0,-2 4 0 0 0,0 2 0 0 0,-1 5 0 0 0,0 2 0 0 0,0-2 0 0 0,0-1 0 0 0,1-2 0 0 0,-1 2 0 0 0,1 1 0 0 0,0 3 0 0 0,0 0 0 0 0,0-2 0 0 0,0-2 0 0 0,0-3 0 0 0,0-1 0 0 0,0-2 0 0 0,0 0 0 0 0,0-1 0 0 0,0 0 0 0 0,0 0 0 0 0,0 0 0 0 0,0 0 0 0 0,0 1 0 0 0,0-1 0 0 0,0 0 0 0 0,0 1 0 0 0,0-1 0 0 0,0 1 0 0 0,0-1 0 0 0,0 1 0 0 0,0-1 0 0 0,0-4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5429 8938 16383 0 0,'5'0'0'0'0,"5"0"0"0"0,6-5 0 0 0,5 0 0 0 0,3-1 0 0 0,2-3 0 0 0,2-1 0 0 0,-1 3 0 0 0,1 1 0 0 0,-1 2 0 0 0,0 2 0 0 0,0 1 0 0 0,0 1 0 0 0,0 0 0 0 0,-1 1 0 0 0,-4 8 0 0 0,-6 8 0 0 0,-6 5 0 0 0,-4 4 0 0 0,-4 1 0 0 0,-2 1 0 0 0,0 1 0 0 0,-1-1 0 0 0,-1-1 0 0 0,-3 0 0 0 0,-2 0 0 0 0,1 0 0 0 0,-3-5 0 0 0,-5 3 0 0 0,0 2 0 0 0,-2-4 0 0 0,-2 3 0 0 0,-4 2 0 0 0,-2 0 0 0 0,-1 1 0 0 0,-1-1 0 0 0,-1-1 0 0 0,0 1 0 0 0,0-2 0 0 0,5 1 0 0 0,10-5 0 0 0,12-6 0 0 0,10-6 0 0 0,9-4 0 0 0,4-4 0 0 0,0-6 0 0 0,3-3 0 0 0,3-4 0 0 0,-3-6 0 0 0,-3 2 0 0 0,0 2 0 0 0,1 3 0 0 0,0 0 0 0 0,1 0 0 0 0,1 3 0 0 0,-5-2 0 0 0,-1-4 0 0 0,1 0 0 0 0,1 2 0 0 0,2 3 0 0 0,0 4 0 0 0,2 1 0 0 0,-5 6 0 0 0,-5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9647 8800 16383 0 0,'9'0'0'0'0,"16"0"0"0"0,13 0 0 0 0,14 0 0 0 0,7 0 0 0 0,-3 0 0 0 0,-5 0 0 0 0,-8 0 0 0 0,-6 0 0 0 0,-5 0 0 0 0,-8 5 0 0 0,-8 5 0 0 0,-7 6 0 0 0,-5 5 0 0 0,-2 8 0 0 0,-3 3 0 0 0,-1 5 0 0 0,1 1 0 0 0,-5-6 0 0 0,-6-4 0 0 0,0-2 0 0 0,-3-6 0 0 0,-8-6 0 0 0,0 0 0 0 0,-1-4 0 0 0,-5 2 0 0 0,-2 3 0 0 0,-5-1 0 0 0,-5-3 0 0 0,0-4 0 0 0,-3-2 0 0 0,3-2 0 0 0,-2-2 0 0 0,3-1 0 0 0,-2-1 0 0 0,3 1 0 0 0,12-1 0 0 0,15 1 0 0 0,14-1 0 0 0,12 1 0 0 0,7 0 0 0 0,5 0 0 0 0,2 0 0 0 0,6 0 0 0 0,2 0 0 0 0,-2 0 0 0 0,-1 4 0 0 0,-2 2 0 0 0,-2 0 0 0 0,-6 3 0 0 0,-2 0 0 0 0,-5 4 0 0 0,-5 3 0 0 0,-4 4 0 0 0,-4 3 0 0 0,-2 2 0 0 0,-1 1 0 0 0,-1 1 0 0 0,0 0 0 0 0,-4-4 0 0 0,-7-2 0 0 0,-4-5 0 0 0,-5-4 0 0 0,-4-5 0 0 0,-1 1 0 0 0,-1 0 0 0 0,0-3 0 0 0,-5-1 0 0 0,-2-1 0 0 0,-3-2 0 0 0,-5-1 0 0 0,0 0 0 0 0,3 0 0 0 0,4-1 0 0 0,3 1 0 0 0,2 0 0 0 0,2 0 0 0 0,2-1 0 0 0,0 1 0 0 0,5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12880 8758 16383 0 0,'0'4'0'0'0,"0"7"0"0"0,0 9 0 0 0,0 7 0 0 0,0 7 0 0 0,0 3 0 0 0,0-1 0 0 0,0-2 0 0 0,0-2 0 0 0,0-2 0 0 0,0-1 0 0 0,0-2 0 0 0,4-5 0 0 0,7-7 0 0 0,5-5 0 0 0,5-5 0 0 0,3-3 0 0 0,2-1 0 0 0,1-2 0 0 0,1 0 0 0 0,-1-1 0 0 0,1 1 0 0 0,-1 1 0 0 0,0-1 0 0 0,0 1 0 0 0,-1 0 0 0 0,1 0 0 0 0,-1 0 0 0 0,1 0 0 0 0,-6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13240 8821 16383 0 0,'0'5'0'0'0,"0"5"0"0"0,0 6 0 0 0,0 5 0 0 0,0 3 0 0 0,0 2 0 0 0,0 1 0 0 0,0 1 0 0 0,0 0 0 0 0,0-1 0 0 0,0 0 0 0 0,0 0 0 0 0,0 0 0 0 0,0-1 0 0 0,0 1 0 0 0,0-1 0 0 0,0 1 0 0 0,0-1 0 0 0,0 1 0 0 0,0-1 0 0 0,0 0 0 0 0,0 1 0 0 0,0-1 0 0 0,0 1 0 0 0,0-1 0 0 0,0 1 0 0 0,0-1 0 0 0,0 1 0 0 0,0-1 0 0 0,0-4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9636 12271 16383 0 0,'0'5'0'0'0,"-9"5"0"0"0,-8 2 0 0 0,-5 7 0 0 0,-3 6 0 0 0,-2 2 0 0 0,-2-3 0 0 0,6-1 0 0 0,1-5 0 0 0,4 0 0 0 0,2-4 0 0 0,-2-4 0 0 0,2 0 0 0 0,4 4 0 0 0,5 4 0 0 0,2 3 0 0 0,3 2 0 0 0,1 2 0 0 0,6 2 0 0 0,6-5 0 0 0,6-5 0 0 0,5-6 0 0 0,2-5 0 0 0,-2 1 0 0 0,0 0 0 0 0,0-2 0 0 0,1-1 0 0 0,1-2 0 0 0,-3 3 0 0 0,-2 2 0 0 0,2-2 0 0 0,1 0 0 0 0,-3 2 0 0 0,-5 5 0 0 0,-5 5 0 0 0,-3 4 0 0 0,-8-1 0 0 0,-8-5 0 0 0,-2 0 0 0 0,-4-2 0 0 0,-3-4 0 0 0,-4-3 0 0 0,-1-3 0 0 0,-2-2 0 0 0,-1 0 0 0 0,0-2 0 0 0,0 0 0 0 0,0 1 0 0 0,0-1 0 0 0,0 1 0 0 0,0 0 0 0 0,5-1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13177 12102 16383 0 0,'-5'0'0'0'0,"-5"5"0"0"0,-6 1 0 0 0,-10 4 0 0 0,-8 0 0 0 0,-4 8 0 0 0,-4 1 0 0 0,1 1 0 0 0,2-2 0 0 0,4 0 0 0 0,8 1 0 0 0,3 2 0 0 0,2-2 0 0 0,0-5 0 0 0,4 0 0 0 0,5 2 0 0 0,0-1 0 0 0,-2 0 0 0 0,1 8 0 0 0,-1-1 0 0 0,-3 1 0 0 0,2 5 0 0 0,3 2 0 0 0,5 1 0 0 0,3 0 0 0 0,2-1 0 0 0,2-2 0 0 0,1 0 0 0 0,6-6 0 0 0,0-1 0 0 0,5-5 0 0 0,5-5 0 0 0,-1 1 0 0 0,2-3 0 0 0,3 3 0 0 0,-3 3 0 0 0,1-1 0 0 0,-3 2 0 0 0,1-2 0 0 0,2 1 0 0 0,2-2 0 0 0,-2 2 0 0 0,1-3 0 0 0,1-2 0 0 0,1-4 0 0 0,3-2 0 0 0,1-2 0 0 0,1-2 0 0 0,0 0 0 0 0,1-1 0 0 0,0 1 0 0 0,-1-1 0 0 0,-3-4 0 0 0,-7-5 0 0 0,-6-7 0 0 0,-4-4 0 0 0,-4-3 0 0 0,-1-2 0 0 0,-2-1 0 0 0,0-1 0 0 0,0 1 0 0 0,0-1 0 0 0,0 1 0 0 0,1 0 0 0 0,-1 1 0 0 0,1-1 0 0 0,-4 5 0 0 0,-2 2 0 0 0,-4-1 0 0 0,-5 4 0 0 0,-5 4 0 0 0,-3 5 0 0 0,-2 3 0 0 0,-1 3 0 0 0,-1 2 0 0 0,-1 0 0 0 0,1 1 0 0 0,0 0 0 0 0,0 0 0 0 0,0 0 0 0 0,0-1 0 0 0,1 0 0 0 0,4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5A414-9C50-554C-876B-8FE3E682C36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F4644-670F-8C4F-A2F5-D4053E14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5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81977" y="2469133"/>
            <a:ext cx="4299355" cy="2662658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rgbClr val="292D34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52377"/>
            <a:ext cx="10363200" cy="419273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4166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57170" y="2443089"/>
            <a:ext cx="1605963" cy="2866578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31859" y="2458456"/>
            <a:ext cx="1736591" cy="304331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rgbClr val="292D34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52377"/>
            <a:ext cx="10363200" cy="419273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51419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rgbClr val="292D34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52377"/>
            <a:ext cx="10363200" cy="419273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8858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428B-D44B-AB43-9408-116AE386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8CE93-A418-B34D-A866-8B9AE11B7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41CA-5730-464D-956D-DC9DC6B0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AD1D0-4963-314B-844A-67CDC3D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12BA-FAD5-4344-95AF-0C3511E7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4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B65D-E6C4-BD46-9DEF-0E829915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C2B3-9DCC-E74F-8B09-87B6395B4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D910-7860-234C-BD49-F3E8135E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6ADD-0484-4540-BBAF-8D268664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9878-7E5C-AB48-A7D6-9CA1E794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8402-C431-D645-8345-C19E9BFF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E45A-5FC5-8B4B-A952-701D6116F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F0F2-035C-A844-893B-CEE9F0FF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C1FF-6D7D-184C-A16D-E2CB6161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D2835-16B7-F64D-8509-D80B4A23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37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ABA0-C9F0-B24E-AE6D-A04BF512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4541-ECBF-AF47-ABB4-2F57E957A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C063-D0BB-824B-B33D-0B6A6EF07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37095-5CCE-B544-865B-85FA7033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ACDE0-0CA5-AB41-AC41-55717952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B46B4-BE6A-914D-96FE-1920A780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7E1-E856-2B48-AC02-E5BAA6F0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3FA58-F078-D74E-BA17-9CDA142DA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E7CDF-66AA-0B4C-AC3D-843D123A3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5A8A9-3BFC-1D41-8BC9-1AA8276EF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8F629-95AE-2F4C-9072-0ED0E6A1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B8FD1-1EE0-4545-98F4-DBBD53E1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DE9E9-F3CD-074C-930C-0ED44671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21492-DB70-2D4F-8DF5-24D60F78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35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8D78-17F5-D649-B9F1-15BE74C8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76A0A-D95A-B449-BA6F-77ABE6ED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9E32B-B608-CE4B-9C1E-6C8820D8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1665C-9F8C-C74F-BC9B-26F585C6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1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811E0-5E4A-C541-942D-1BA9E0A2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E41F2-59D1-744C-935F-CD37E387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8818B-4A6A-7449-9D59-45073311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7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1D7D-2FA6-4F43-A90E-A63A5FBB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F7BA-086F-324B-97BB-C2062C97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2B66F-5BCD-514B-B169-C71112B7B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DB410-BDF8-4844-9F64-796EEDC7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3BD98-7A9F-4E49-9C8A-AC2CD2A7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0A2AC-A592-E348-8AA2-EDAD0AC2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96D0-551A-1F4F-A6EC-046E497F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59E214-83EE-B64A-89E1-035E0E8FC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23C1A-6E61-864C-A3AA-EA454505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AE8C7-B3F4-DF46-A812-79619F65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723F0-BBCC-9B46-9C84-094D4668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53736-9425-8E4B-9378-7D4FE27A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22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159F-B190-4A43-AE09-06A1AF7A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4715-EE35-474B-8E84-8C7B423E6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045D-C7A1-7C41-AAAF-D7AE27FB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BCBDF-A751-A045-9C8A-F9993ECD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C71DC-5E42-5F48-B577-D9856AA0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11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036C31-923D-7B45-8C14-A95077ADC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97516-2379-F449-855C-862E64A79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F4A95-A0CC-0041-8DA6-9880C0CE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6DECA-8A98-3040-A0E0-8E1A5219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90544-24EF-C541-93A9-4E439220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3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8051-45FE-C14D-A147-1670A564A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63088-A731-484A-8EBD-D105D7A91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A3C0-2C02-8846-98B7-EBBF588D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C2A41-B19C-D94A-9464-B14B62F7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A1E76-ABFE-6C47-8E3F-4C0EBA5F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2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AD55-A8DB-FE47-A36F-3AFF45E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9D74-3A19-7D40-A762-CD2CD48A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64872-22E3-8343-8E56-641F7839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4B4F9-5570-0D4B-BEB9-43015D16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4309-97FA-D840-926A-5758C416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36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E1AD-3915-804E-9FD9-19F2EC0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A253-861D-9A42-9F1D-2434F893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4947F-1586-094A-A5A3-C7F5EBA5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C337-DA02-7740-B29F-9EBB79AD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F3CEC-DCE5-D44E-8E15-D1E5276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85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9194-B7D4-4243-8E64-EF385771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477E-500C-CF4D-BFB1-270D35590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32E04-92A7-754B-BA9A-B601E5E0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2865-2F0B-8442-89A1-CE595B3F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DF864-E3F4-0C49-9118-71C26991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3555F-55AC-1147-90BA-9FB5BCD9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3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22B-871A-D74C-A325-9EDA9D04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70B1C-4A39-D047-AC51-223C4F768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DFD1F-00C2-3440-A3F4-D50CC7970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0AE20-3056-5E46-A6D2-D34401206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94AB6-9AC9-D44C-99D9-01C6EB139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DAD6D-004D-4C43-8F33-DECB6807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E063CE-FAF6-8B41-9E5B-4D1916B0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9F8D5-B38A-114E-9F3F-D27B5871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2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CE01-21C2-404B-9E18-55CE8E48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B978F-B90C-3A40-A969-3F0DD659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C4474-FB72-D648-AF5A-C24E6A7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3E1B3-B01B-7D44-B4D8-DBDBFA2A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1F4D9-8984-5D49-946D-2A95EAEB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DE181-B081-9C47-B7CC-F9190AC5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00098-478E-2B4D-88B6-E73F0CA1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39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A282-0F9C-1840-BC46-14FE275F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CFF8-EA3B-7742-ADB8-72F1404A9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3EE5C-50A7-C74F-B10A-5617D0861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FD34-0995-6D4A-81CA-2CFC4FC7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4AB5E-0945-CD41-A521-31675862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2CF0E-8357-0243-ACBE-D1DFF568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8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A9A0-DEF7-5B49-B875-645D97C3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6E8CB-F8EF-BA45-A4B2-34BB5F269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3CCED-E0D3-B54D-B07C-45822294A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D196E-5BF0-F14F-AE96-7AE0914A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9EA73-BCAC-D34C-B2FE-173CB19F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632A0-9DD2-E944-8E69-16A4C5FA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9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DBEE-BD3D-3844-9322-37666CA4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97516-A26E-D144-9642-C13762964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D814-A988-8C48-87DC-5DC91662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9F443-FCF9-6E41-96B3-401187BD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D017F-74EF-3E44-AD51-E7A9073A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665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0DFBC-BD16-A348-9AA4-3D3BE1672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B1E78-7509-3046-B5A9-F01C549C3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81805-8D3E-F545-9AAE-9FED391B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748B-798D-CF42-82F8-22308E68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7250-A2CE-CD4C-A88B-3B614B98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060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A717-9AB5-BF46-BE39-13DF093AD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BC539-12BB-DD4F-A21F-AEC39CDD1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836BF-D3DB-C24B-8A82-774A21AA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FF67-7545-CF44-94C4-AF53FFD2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7DF6-C117-EC49-917C-26578938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96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EB1F-5586-F048-B971-5074873C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8516-DDE5-924C-B115-7963CB3E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EC57B-C65E-7F46-BE7E-74D6A349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CE445-A744-DD4B-9EE8-66E6545E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DE67E-BC70-884D-81EA-03937F9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069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ED06-DA37-B743-950E-7DA9B8A0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AB533-61AA-D24F-A8DC-EF52364A3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70DAA-F510-8448-99D0-25B199D5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5A76D-4D52-CF42-A3D6-8F1B00CE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F224-6E02-BA4E-8C97-827B9399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71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4B3C-AF39-9C4A-BDD9-93F6F040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AC4B-9ABA-8B4A-93E6-35FEC1336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D2564-18C8-E342-8DA5-56F00CA22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3E095-E649-4C40-8E24-AD219A04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95EB3-09C8-1E45-B412-6DB19C96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11AA8-00E1-3840-8749-F4C43EE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5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C85F-1AC5-EC4F-A2FE-E8239B09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0E9E0-CF49-5345-B874-BC8B3B78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E7442-3E03-F04F-9ABC-BAD94735C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321BE-F99F-554D-9D5E-374ED1819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B8567-38B8-464E-93A0-700824329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13FB8-4497-1648-B25F-2ADDC1D5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B6141-5BFA-F944-98D8-17F94384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A013D-9CE4-3045-A171-4292B3E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4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0D41-43C2-C04A-BECB-3E3CF89A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EB527-654F-1747-AB43-223B28A7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2ED32-C14C-B144-AAE5-3FC495F1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43BD6-B431-1141-B113-8C06CD3E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384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13043-EBDD-7244-967E-63BDA66F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1C69A-E340-424C-9E57-C584BEB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8DE54-4C91-EB41-A1C9-93452610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63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8406-6B11-CC4D-8DB8-49D056EC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9C3F-ECBE-114F-BAA1-2E8DC763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78A56-4D79-E14A-A99D-E5B1D9111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C8217-47ED-EB46-A22E-0575ED68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799E0-1340-DB4A-A44D-1A5F2699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95407-0840-994F-9BCC-AFE84D05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6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C11C-27FE-2B45-A80E-6C35C7F5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4CE4A-6C05-EE41-AD35-CAF540C8B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6F134-EF2D-8940-A385-C8106CBA9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F0302-0589-EC41-B888-4F04EFF9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890BF-1B21-9E43-8CCB-C9BA883D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D343-D721-A34C-B49D-7A161764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12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61F3-6A5D-AF42-9C93-0AE40A60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AD96-1914-1E45-A697-2255AFAFA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9290-03EA-A14B-92FA-EB69EFC2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3D00-13FB-5443-B3CE-401ADA1E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63AD5-DF59-5844-82C9-AC50294F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459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046A0-D857-A745-814B-3DE547F767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43FB8-4916-6840-9266-C6B468391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E7E1C-C526-1C4D-8585-74BFA697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E5CB-B5E0-024F-AF4D-C00802C8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EB37-791A-4C46-A7A3-08411F3C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97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9B1D-D2B7-584A-9B61-B4A75F91B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C267B-2CB5-2644-AED3-22537D780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D749A-E3CB-D84E-ADE0-84E99CCD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53FF3-9D3A-5548-B1E9-D17BA6BA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E9DA0-F8B8-424C-BDBE-BF2A5F2A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24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D9F-0E96-3747-8B9E-2EB66B1B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646E2-F23E-A848-9823-4A9247766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AF096-588A-E443-B3D1-CE8337CE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4C89-6D4C-7D43-80EE-6C1749EA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EAB2-2012-CF4A-96BA-A8AAB360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7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5EC1-00C4-0F4B-8D06-BCEF9674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418C9-4E0B-3E48-8DEC-558FC0023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7B60-0C2F-3C42-AEB5-7244DB8C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A405-DD41-9149-82E8-2482EF3D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FFC4E-7F1D-8C43-9A0F-17F7D5D6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572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8B67-9094-2A49-8FBA-D5E1CD99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1DE4-22D3-2C45-9D91-E2CB0F714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993E7-9154-A34C-A55B-127283346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78441-CCCD-7746-B045-A5A36619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31288-F071-5246-B01B-BC62F3BA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EDA5D-CC1B-5C49-A40B-188E048E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9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3F96-E6DD-0D40-AA6F-4C446BAD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4CF3C-00C9-A44F-8782-8AA591148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A4BE4-BD3E-D142-A20B-5BB22686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A20B9-7F4E-E040-AA38-CEE5C1867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AD17F-5077-254F-8FBD-DF0F0FC76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D102E-FC85-7C4D-B0D6-66EE536C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ABAD2-DB34-604E-A75F-6524F007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E76DD-BCF9-AD4A-A79E-E687FB11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99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1321-2D16-4644-BA17-0807ACBC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5A181-522D-1A41-ACF6-DA522410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402AC-2C83-BD4B-83E7-36E2ED2B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352C-B6CF-4847-9A0F-D5CFFD2C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51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BF875-3570-5D4D-85C9-A159ABFE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51CD4-39C7-B740-96CB-3A7671BE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5C5D-1DFA-1F4F-9DCD-458550C5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59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2F9F-BE6A-1141-A4D3-E9DC2053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D5567-6E0C-7344-B87E-BE359FAB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FC92B-FB70-7548-B60C-472A6D2E3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4ECA9-C074-174F-A30B-E0AC2126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79911-A06F-8E40-B2C0-A6FAB3EC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1F87C-5588-D54C-B240-25BC955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933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4A1F-9BDE-A44D-A9D9-15251419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51106-F13F-1042-92D8-E2EF0688E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16F8B-50B0-C34C-B773-68EC63287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F5665-F898-F648-A40B-2846CFE6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90972-F410-A546-AD69-93AC6B8E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08C76-5579-8543-8535-0A35BD80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788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8C4-12E4-3E44-B083-A69CA00C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FF383-8678-2046-AC51-AE91515DC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4481-39B9-194A-909C-29888E42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B79F-F453-9C49-AB35-4C797232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19C2-0EBD-C747-B967-A7A4FB42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104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3FA50-A2FE-F942-A0D8-460618C57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0C2EB-3368-464F-8477-BD7521F64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3558-7468-3145-86CC-BCEBADD7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F43B-4471-E44E-A9EF-C9B50FE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10DF0-770E-7F45-8D28-6AF03F54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2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406998" cy="6858000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579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83341" y="2669592"/>
            <a:ext cx="2950669" cy="171799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659085" y="2669592"/>
            <a:ext cx="2950669" cy="171799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34829" y="2669592"/>
            <a:ext cx="2950669" cy="1717991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914400" y="618911"/>
            <a:ext cx="10363200" cy="817561"/>
          </a:xfrm>
        </p:spPr>
        <p:txBody>
          <a:bodyPr>
            <a:normAutofit/>
          </a:bodyPr>
          <a:lstStyle>
            <a:lvl1pPr algn="l">
              <a:defRPr sz="4400" b="1" i="0">
                <a:solidFill>
                  <a:srgbClr val="292D34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352377"/>
            <a:ext cx="10363200" cy="419273"/>
          </a:xfr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5288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Master deck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73DD4-C3D4-754B-9421-497000A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BD3C9-8522-B140-8CB9-76CE8117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7448B-936D-194B-9E15-0B2F4A839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3EF4D-7511-344F-8E2E-702AE9F3F509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C5F34-91B9-8747-A779-C7B75472D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67932-E895-D141-AB3C-D9954F6B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97FB4-82E9-7348-AE9A-C55A0E5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7FB99-71DB-4846-BD2E-A4BB5207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A3ED1-4965-2648-80EF-B61E8990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75E54-7D68-2A45-825E-F8EAFA9A4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195C2-5A3E-4B42-8FA3-5FB2D697CEB5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172FB-434B-4947-9331-62D4F848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C6F8-E78A-3940-8717-DFA195B34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DE178-C444-B84C-8F51-D9CC1CEC6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1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A4043-A5CF-E943-B491-81CB66F6C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44E1A-D09A-314A-82FF-1937A101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0E87-2302-7545-BD17-6C60116D0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52E8E-97D0-B64F-A519-AAA51149077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3150-9BC5-B841-91F8-DA7B05EE9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26B04-390D-6946-8196-242C6DADF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223BB-62C3-F047-8CEA-7335A204E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8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605C20-07DB-634A-9F3A-DB0C9AB8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F10E5-2F03-9345-9224-07A5A79ED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1B23-5E5F-8549-B65E-48038687A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A0108-CA7E-7C49-8378-DAAA5C33905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7526-1CF3-4047-9CF7-BDCE62FF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DD03C-567F-5C4E-9F91-3664BE2D7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AABBD-D302-924D-8F59-721DDBCDD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7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customXml" Target="../ink/ink7.xml"/><Relationship Id="rId17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0.png"/><Relationship Id="rId1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customXml" Target="../ink/ink15.xml"/><Relationship Id="rId3" Type="http://schemas.openxmlformats.org/officeDocument/2006/relationships/image" Target="../media/image4.png"/><Relationship Id="rId21" Type="http://schemas.openxmlformats.org/officeDocument/2006/relationships/image" Target="../media/image180.png"/><Relationship Id="rId7" Type="http://schemas.openxmlformats.org/officeDocument/2006/relationships/image" Target="../media/image100.png"/><Relationship Id="rId12" Type="http://schemas.openxmlformats.org/officeDocument/2006/relationships/image" Target="../media/image130.png"/><Relationship Id="rId17" Type="http://schemas.openxmlformats.org/officeDocument/2006/relationships/image" Target="../media/image160.png"/><Relationship Id="rId2" Type="http://schemas.openxmlformats.org/officeDocument/2006/relationships/image" Target="../media/image3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0.xml"/><Relationship Id="rId11" Type="http://schemas.openxmlformats.org/officeDocument/2006/relationships/customXml" Target="../ink/ink12.xml"/><Relationship Id="rId5" Type="http://schemas.openxmlformats.org/officeDocument/2006/relationships/image" Target="../media/image16.png"/><Relationship Id="rId15" Type="http://schemas.openxmlformats.org/officeDocument/2006/relationships/image" Target="../media/image150.png"/><Relationship Id="rId10" Type="http://schemas.openxmlformats.org/officeDocument/2006/relationships/image" Target="../media/image120.png"/><Relationship Id="rId19" Type="http://schemas.openxmlformats.org/officeDocument/2006/relationships/image" Target="../media/image170.png"/><Relationship Id="rId4" Type="http://schemas.openxmlformats.org/officeDocument/2006/relationships/image" Target="../media/image15.png"/><Relationship Id="rId9" Type="http://schemas.openxmlformats.org/officeDocument/2006/relationships/customXml" Target="../ink/ink11.xml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customXml" Target="../ink/ink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customXml" Target="../ink/ink17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651696-5F78-5E48-81FF-CF40A6CB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28CBE-CCF0-1346-99E7-8063DC1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93" y="1215698"/>
            <a:ext cx="10541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03301-E58E-1E4F-B6CF-EE3D784CDFDD}"/>
              </a:ext>
            </a:extLst>
          </p:cNvPr>
          <p:cNvSpPr txBox="1"/>
          <p:nvPr/>
        </p:nvSpPr>
        <p:spPr>
          <a:xfrm>
            <a:off x="1184158" y="2951043"/>
            <a:ext cx="7760657" cy="15388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5560"/>
              </a:lnSpc>
            </a:pPr>
            <a:r>
              <a:rPr lang="en-US" sz="6500" b="1" spc="-300" dirty="0">
                <a:solidFill>
                  <a:schemeClr val="bg1"/>
                </a:solidFill>
                <a:latin typeface="Helvetica"/>
              </a:rPr>
              <a:t>Challenge 01:</a:t>
            </a:r>
          </a:p>
          <a:p>
            <a:pPr>
              <a:lnSpc>
                <a:spcPts val="5560"/>
              </a:lnSpc>
            </a:pPr>
            <a:r>
              <a:rPr lang="en-US" sz="6000" b="1" spc="-300" dirty="0">
                <a:solidFill>
                  <a:srgbClr val="E84D2D"/>
                </a:solidFill>
                <a:latin typeface="Helvetica"/>
                <a:cs typeface="Helvetica"/>
              </a:rPr>
              <a:t>Computer 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2A40F-8B10-1D91-47F6-D87EF4B2E3F4}"/>
              </a:ext>
            </a:extLst>
          </p:cNvPr>
          <p:cNvSpPr txBox="1"/>
          <p:nvPr/>
        </p:nvSpPr>
        <p:spPr>
          <a:xfrm>
            <a:off x="8143874" y="5691187"/>
            <a:ext cx="2762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Juan Diego Rueda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Juan.rueda@endava.com</a:t>
            </a:r>
          </a:p>
        </p:txBody>
      </p:sp>
    </p:spTree>
    <p:extLst>
      <p:ext uri="{BB962C8B-B14F-4D97-AF65-F5344CB8AC3E}">
        <p14:creationId xmlns:p14="http://schemas.microsoft.com/office/powerpoint/2010/main" val="200892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crowd&#10;&#10;Description automatically generated">
            <a:extLst>
              <a:ext uri="{FF2B5EF4-FFF2-40B4-BE49-F238E27FC236}">
                <a16:creationId xmlns:a16="http://schemas.microsoft.com/office/drawing/2014/main" id="{A9C4B5E3-4BE4-8F4F-877A-42E913E0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28CBE-CCF0-1346-99E7-8063DC1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93" y="1215698"/>
            <a:ext cx="10541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03301-E58E-1E4F-B6CF-EE3D784CDFDD}"/>
              </a:ext>
            </a:extLst>
          </p:cNvPr>
          <p:cNvSpPr txBox="1"/>
          <p:nvPr/>
        </p:nvSpPr>
        <p:spPr>
          <a:xfrm>
            <a:off x="2403358" y="3014543"/>
            <a:ext cx="7760657" cy="8206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5560"/>
              </a:lnSpc>
            </a:pPr>
            <a:r>
              <a:rPr lang="en-US" sz="6500" b="1" spc="-300" dirty="0">
                <a:solidFill>
                  <a:srgbClr val="E84D2D"/>
                </a:solidFill>
                <a:latin typeface="Helvetica"/>
              </a:rPr>
              <a:t>QA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E168B-73B8-0244-8973-2A463D11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92" y="4916774"/>
            <a:ext cx="1725837" cy="6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 in front of a crowd&#10;&#10;Description automatically generated">
            <a:extLst>
              <a:ext uri="{FF2B5EF4-FFF2-40B4-BE49-F238E27FC236}">
                <a16:creationId xmlns:a16="http://schemas.microsoft.com/office/drawing/2014/main" id="{A9C4B5E3-4BE4-8F4F-877A-42E913E0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28CBE-CCF0-1346-99E7-8063DC1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93" y="1215698"/>
            <a:ext cx="10541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03301-E58E-1E4F-B6CF-EE3D784CDFDD}"/>
              </a:ext>
            </a:extLst>
          </p:cNvPr>
          <p:cNvSpPr txBox="1"/>
          <p:nvPr/>
        </p:nvSpPr>
        <p:spPr>
          <a:xfrm>
            <a:off x="1184158" y="2951043"/>
            <a:ext cx="7760657" cy="8206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5560"/>
              </a:lnSpc>
            </a:pPr>
            <a:r>
              <a:rPr lang="en-US" sz="6500" b="1" spc="-300" dirty="0">
                <a:solidFill>
                  <a:srgbClr val="E84D2D"/>
                </a:solidFill>
                <a:latin typeface="Helvetica"/>
              </a:rPr>
              <a:t>Thank you!</a:t>
            </a:r>
            <a:endParaRPr lang="en-US" sz="6500" b="1" spc="-3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E168B-73B8-0244-8973-2A463D11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92" y="4916774"/>
            <a:ext cx="1725837" cy="6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C37F6-59FD-3073-40F7-C9CD7DD4B962}"/>
              </a:ext>
            </a:extLst>
          </p:cNvPr>
          <p:cNvSpPr txBox="1"/>
          <p:nvPr/>
        </p:nvSpPr>
        <p:spPr>
          <a:xfrm>
            <a:off x="2930156" y="992404"/>
            <a:ext cx="633168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Dimensions of the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FA8762-D209-C0D7-4C7A-AA2CB350B42A}"/>
              </a:ext>
            </a:extLst>
          </p:cNvPr>
          <p:cNvSpPr/>
          <p:nvPr/>
        </p:nvSpPr>
        <p:spPr>
          <a:xfrm>
            <a:off x="4927600" y="2565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6F76A-90A5-BC06-114B-1656B2C78944}"/>
              </a:ext>
            </a:extLst>
          </p:cNvPr>
          <p:cNvSpPr/>
          <p:nvPr/>
        </p:nvSpPr>
        <p:spPr>
          <a:xfrm>
            <a:off x="5841999" y="2565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5BDFE7-7E6B-0DDD-6D6E-29295BEC00BC}"/>
              </a:ext>
            </a:extLst>
          </p:cNvPr>
          <p:cNvSpPr/>
          <p:nvPr/>
        </p:nvSpPr>
        <p:spPr>
          <a:xfrm>
            <a:off x="4013199" y="2565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3A9175-37AA-C355-B8A2-9B45689B9A43}"/>
              </a:ext>
            </a:extLst>
          </p:cNvPr>
          <p:cNvSpPr/>
          <p:nvPr/>
        </p:nvSpPr>
        <p:spPr>
          <a:xfrm>
            <a:off x="4013199" y="3479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87771-6ADE-2899-C015-3D5BDAACE3DA}"/>
              </a:ext>
            </a:extLst>
          </p:cNvPr>
          <p:cNvSpPr/>
          <p:nvPr/>
        </p:nvSpPr>
        <p:spPr>
          <a:xfrm>
            <a:off x="4927599" y="3479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E7BD68-54A2-6B18-7049-F621FA1A9060}"/>
              </a:ext>
            </a:extLst>
          </p:cNvPr>
          <p:cNvSpPr/>
          <p:nvPr/>
        </p:nvSpPr>
        <p:spPr>
          <a:xfrm>
            <a:off x="5841999" y="34797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1F0C3-716F-8EA4-F58E-58AD3F2D9022}"/>
              </a:ext>
            </a:extLst>
          </p:cNvPr>
          <p:cNvSpPr/>
          <p:nvPr/>
        </p:nvSpPr>
        <p:spPr>
          <a:xfrm>
            <a:off x="6756399" y="25653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F332A5-3D25-6063-6D3F-FD3939B009E0}"/>
              </a:ext>
            </a:extLst>
          </p:cNvPr>
          <p:cNvSpPr/>
          <p:nvPr/>
        </p:nvSpPr>
        <p:spPr>
          <a:xfrm>
            <a:off x="6756399" y="34797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589B13-20EB-D7D7-CEB4-EF0873DB9052}"/>
              </a:ext>
            </a:extLst>
          </p:cNvPr>
          <p:cNvSpPr/>
          <p:nvPr/>
        </p:nvSpPr>
        <p:spPr>
          <a:xfrm>
            <a:off x="4013199" y="43941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EA8808-8A99-3833-94FA-191F23AD4A5A}"/>
              </a:ext>
            </a:extLst>
          </p:cNvPr>
          <p:cNvSpPr/>
          <p:nvPr/>
        </p:nvSpPr>
        <p:spPr>
          <a:xfrm>
            <a:off x="4940299" y="43941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4B5F4-8758-2EA8-3CE7-272A9247F01A}"/>
              </a:ext>
            </a:extLst>
          </p:cNvPr>
          <p:cNvSpPr/>
          <p:nvPr/>
        </p:nvSpPr>
        <p:spPr>
          <a:xfrm>
            <a:off x="5854699" y="43941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A9F61-3325-8D47-DA77-E78E477B56CB}"/>
              </a:ext>
            </a:extLst>
          </p:cNvPr>
          <p:cNvSpPr/>
          <p:nvPr/>
        </p:nvSpPr>
        <p:spPr>
          <a:xfrm>
            <a:off x="6756399" y="439419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2990F-2AC0-298A-FB4F-EF7FD052C430}"/>
              </a:ext>
            </a:extLst>
          </p:cNvPr>
          <p:cNvSpPr txBox="1"/>
          <p:nvPr/>
        </p:nvSpPr>
        <p:spPr>
          <a:xfrm>
            <a:off x="4381499" y="2124075"/>
            <a:ext cx="4295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1 - - - - - - - - - - - - - - - - - - -- - - - - ... -  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01D88-F1CF-4D10-78A4-E295BCB4DEF3}"/>
              </a:ext>
            </a:extLst>
          </p:cNvPr>
          <p:cNvSpPr txBox="1"/>
          <p:nvPr/>
        </p:nvSpPr>
        <p:spPr>
          <a:xfrm>
            <a:off x="3505198" y="2898774"/>
            <a:ext cx="40957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 panose="020F0502020204030204"/>
                <a:cs typeface="Calibri" panose="020F0502020204030204"/>
              </a:rPr>
              <a:t>1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...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|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2116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C37F6-59FD-3073-40F7-C9CD7DD4B962}"/>
              </a:ext>
            </a:extLst>
          </p:cNvPr>
          <p:cNvSpPr txBox="1"/>
          <p:nvPr/>
        </p:nvSpPr>
        <p:spPr>
          <a:xfrm>
            <a:off x="2930156" y="992404"/>
            <a:ext cx="633168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First Approach and Key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514FE-E8B0-D384-E2C5-F9482AB1973F}"/>
              </a:ext>
            </a:extLst>
          </p:cNvPr>
          <p:cNvSpPr txBox="1"/>
          <p:nvPr/>
        </p:nvSpPr>
        <p:spPr>
          <a:xfrm>
            <a:off x="707278" y="2750067"/>
            <a:ext cx="1084905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Before writing any code there must be a clear plan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Brute force? Maybe a modified DFS algorithm? O(n*m*4*</a:t>
            </a:r>
            <a:r>
              <a:rPr lang="en-US" dirty="0" err="1">
                <a:cs typeface="Calibri"/>
              </a:rPr>
              <a:t>calculatePath</a:t>
            </a:r>
            <a:r>
              <a:rPr lang="en-US" dirty="0">
                <a:cs typeface="Calibri"/>
              </a:rPr>
              <a:t>(O(n*m)) = O((n*m)</a:t>
            </a:r>
            <a:r>
              <a:rPr lang="en-US" baseline="30000" dirty="0">
                <a:cs typeface="Calibri"/>
              </a:rPr>
              <a:t>2</a:t>
            </a:r>
            <a:r>
              <a:rPr lang="en-US" dirty="0">
                <a:ea typeface="+mn-lt"/>
                <a:cs typeface="+mn-lt"/>
              </a:rPr>
              <a:t>) Exponential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What is our objective? Is there a more optimal way to approach the solution?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Maximize path length and steepness. Minimax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E77AA-F282-A0B5-30DE-3E4ED4DCAF9F}"/>
              </a:ext>
            </a:extLst>
          </p:cNvPr>
          <p:cNvSpPr txBox="1"/>
          <p:nvPr/>
        </p:nvSpPr>
        <p:spPr>
          <a:xfrm>
            <a:off x="707278" y="4788416"/>
            <a:ext cx="950285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 robots can only move in 4 directions and to higher points in the map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 highest spaces are likely endpoints (</a:t>
            </a:r>
            <a:r>
              <a:rPr lang="en-US" dirty="0" err="1">
                <a:cs typeface="Calibri"/>
              </a:rPr>
              <a:t>PriorityQueue</a:t>
            </a:r>
            <a:r>
              <a:rPr lang="en-US" dirty="0">
                <a:cs typeface="Calibri"/>
              </a:rPr>
              <a:t>) O(n*log(n)). O(log(n))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As long as the longest path is remembered there is no need to recalculate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FC9B6-052E-144B-C64C-EA7C9F0650E4}"/>
              </a:ext>
            </a:extLst>
          </p:cNvPr>
          <p:cNvSpPr txBox="1"/>
          <p:nvPr/>
        </p:nvSpPr>
        <p:spPr>
          <a:xfrm>
            <a:off x="707278" y="4426466"/>
            <a:ext cx="95028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cs typeface="Calibri"/>
              </a:rPr>
              <a:t>Understanding the rules of the game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C9EC8DA8-B957-D62A-4BBF-DD6F69F8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895344"/>
            <a:ext cx="3562350" cy="2791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0F45F7-5FB0-F959-C2BA-A1C0891034BF}"/>
                  </a:ext>
                </a:extLst>
              </p14:cNvPr>
              <p14:cNvContentPartPr/>
              <p14:nvPr/>
            </p14:nvContentPartPr>
            <p14:xfrm>
              <a:off x="8414867" y="4410074"/>
              <a:ext cx="523875" cy="157162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0F45F7-5FB0-F959-C2BA-A1C0891034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7309" y="4392476"/>
                <a:ext cx="559349" cy="1607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DBF21C-CC1A-0608-7177-0F38D1DF152C}"/>
                  </a:ext>
                </a:extLst>
              </p14:cNvPr>
              <p14:cNvContentPartPr/>
              <p14:nvPr/>
            </p14:nvContentPartPr>
            <p14:xfrm>
              <a:off x="9511740" y="5022123"/>
              <a:ext cx="219075" cy="150495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DBF21C-CC1A-0608-7177-0F38D1DF15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3908" y="5004532"/>
                <a:ext cx="255102" cy="15404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1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57BBB-BBAD-98A1-1913-F18CF2A2E68B}"/>
              </a:ext>
            </a:extLst>
          </p:cNvPr>
          <p:cNvSpPr txBox="1"/>
          <p:nvPr/>
        </p:nvSpPr>
        <p:spPr>
          <a:xfrm>
            <a:off x="2290762" y="1909762"/>
            <a:ext cx="3119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Base case (length = 1)</a:t>
            </a:r>
            <a:endParaRPr lang="en-US" dirty="0"/>
          </a:p>
        </p:txBody>
      </p:sp>
      <p:sp>
        <p:nvSpPr>
          <p:cNvPr id="5" name="Callout: Quad Arrow 4">
            <a:extLst>
              <a:ext uri="{FF2B5EF4-FFF2-40B4-BE49-F238E27FC236}">
                <a16:creationId xmlns:a16="http://schemas.microsoft.com/office/drawing/2014/main" id="{FB175F37-BC74-3153-4234-499275C0B46E}"/>
              </a:ext>
            </a:extLst>
          </p:cNvPr>
          <p:cNvSpPr/>
          <p:nvPr/>
        </p:nvSpPr>
        <p:spPr>
          <a:xfrm>
            <a:off x="1801749" y="2420874"/>
            <a:ext cx="3362325" cy="2466975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Highest points will be the ends of paths</a:t>
            </a:r>
            <a:endParaRPr lang="en-US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A632E81B-F761-0B40-84C0-47EE4FC3F28F}"/>
              </a:ext>
            </a:extLst>
          </p:cNvPr>
          <p:cNvSpPr/>
          <p:nvPr/>
        </p:nvSpPr>
        <p:spPr>
          <a:xfrm>
            <a:off x="4333875" y="3200400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42AB6C1-900C-AF8F-E6E7-AD398EEB48F0}"/>
              </a:ext>
            </a:extLst>
          </p:cNvPr>
          <p:cNvSpPr/>
          <p:nvPr/>
        </p:nvSpPr>
        <p:spPr>
          <a:xfrm>
            <a:off x="3028950" y="4210050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1E6F598-692B-896E-C61C-7E1E9E990263}"/>
              </a:ext>
            </a:extLst>
          </p:cNvPr>
          <p:cNvSpPr/>
          <p:nvPr/>
        </p:nvSpPr>
        <p:spPr>
          <a:xfrm>
            <a:off x="1647825" y="3200400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695272EE-96CE-DCD9-3272-A212BD7BA082}"/>
              </a:ext>
            </a:extLst>
          </p:cNvPr>
          <p:cNvSpPr/>
          <p:nvPr/>
        </p:nvSpPr>
        <p:spPr>
          <a:xfrm>
            <a:off x="3028950" y="2209800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D839D8-5513-D364-1DA1-04018D40D87C}"/>
              </a:ext>
            </a:extLst>
          </p:cNvPr>
          <p:cNvSpPr txBox="1"/>
          <p:nvPr/>
        </p:nvSpPr>
        <p:spPr>
          <a:xfrm>
            <a:off x="1947862" y="5224462"/>
            <a:ext cx="3300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Remember the best path and its</a:t>
            </a:r>
          </a:p>
          <a:p>
            <a:pPr algn="ctr"/>
            <a:r>
              <a:rPr lang="en-US" dirty="0">
                <a:ea typeface="Calibri" panose="020F0502020204030204"/>
                <a:cs typeface="Calibri" panose="020F0502020204030204"/>
              </a:rPr>
              <a:t>length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73BAB3-306F-0521-FF86-8BEF2288130B}"/>
              </a:ext>
            </a:extLst>
          </p:cNvPr>
          <p:cNvSpPr txBox="1"/>
          <p:nvPr/>
        </p:nvSpPr>
        <p:spPr>
          <a:xfrm>
            <a:off x="7881937" y="1700212"/>
            <a:ext cx="31194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Any other case (choose best path)</a:t>
            </a:r>
            <a:endParaRPr lang="en-US" dirty="0"/>
          </a:p>
        </p:txBody>
      </p:sp>
      <p:sp>
        <p:nvSpPr>
          <p:cNvPr id="51" name="Callout: Quad Arrow 50">
            <a:extLst>
              <a:ext uri="{FF2B5EF4-FFF2-40B4-BE49-F238E27FC236}">
                <a16:creationId xmlns:a16="http://schemas.microsoft.com/office/drawing/2014/main" id="{C20563B8-4321-494B-2245-E160A10F1253}"/>
              </a:ext>
            </a:extLst>
          </p:cNvPr>
          <p:cNvSpPr/>
          <p:nvPr/>
        </p:nvSpPr>
        <p:spPr>
          <a:xfrm>
            <a:off x="7392924" y="2411349"/>
            <a:ext cx="3362325" cy="2466975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4 quick checks for the best path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3C62E8-9661-FB09-637D-E9D95F2B9000}"/>
              </a:ext>
            </a:extLst>
          </p:cNvPr>
          <p:cNvSpPr txBox="1"/>
          <p:nvPr/>
        </p:nvSpPr>
        <p:spPr>
          <a:xfrm>
            <a:off x="7539037" y="5214937"/>
            <a:ext cx="3300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Remember the best path and its</a:t>
            </a:r>
          </a:p>
          <a:p>
            <a:pPr algn="ctr"/>
            <a:r>
              <a:rPr lang="en-US" dirty="0">
                <a:ea typeface="Calibri" panose="020F0502020204030204"/>
                <a:cs typeface="Calibri" panose="020F0502020204030204"/>
              </a:rPr>
              <a:t>length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A62607-9ECE-7AE8-E871-56216BB4D07C}"/>
              </a:ext>
            </a:extLst>
          </p:cNvPr>
          <p:cNvSpPr txBox="1"/>
          <p:nvPr/>
        </p:nvSpPr>
        <p:spPr>
          <a:xfrm>
            <a:off x="2453906" y="154204"/>
            <a:ext cx="7293713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Maximizing length and applying dynamic programming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517413-9EA9-C9D3-31C6-B8C233AD9C33}"/>
              </a:ext>
            </a:extLst>
          </p:cNvPr>
          <p:cNvSpPr txBox="1"/>
          <p:nvPr/>
        </p:nvSpPr>
        <p:spPr>
          <a:xfrm>
            <a:off x="8265318" y="2347912"/>
            <a:ext cx="14787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Length 1 + 1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78F13A-B67C-083A-9787-D4A43123D821}"/>
              </a:ext>
            </a:extLst>
          </p:cNvPr>
          <p:cNvSpPr txBox="1"/>
          <p:nvPr/>
        </p:nvSpPr>
        <p:spPr>
          <a:xfrm>
            <a:off x="6331742" y="3319462"/>
            <a:ext cx="14120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Length 3 + 1</a:t>
            </a:r>
          </a:p>
          <a:p>
            <a:r>
              <a:rPr lang="en-US" dirty="0">
                <a:ea typeface="Calibri"/>
                <a:cs typeface="Calibri"/>
              </a:rPr>
              <a:t>Steepness: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12CADB-4A4F-C978-578A-8E6CDB55AC6C}"/>
              </a:ext>
            </a:extLst>
          </p:cNvPr>
          <p:cNvSpPr txBox="1"/>
          <p:nvPr/>
        </p:nvSpPr>
        <p:spPr>
          <a:xfrm>
            <a:off x="8331992" y="4614862"/>
            <a:ext cx="14787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Length 4 + 1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784593-4354-454D-84B3-43A843BE0788}"/>
              </a:ext>
            </a:extLst>
          </p:cNvPr>
          <p:cNvSpPr txBox="1"/>
          <p:nvPr/>
        </p:nvSpPr>
        <p:spPr>
          <a:xfrm>
            <a:off x="10370342" y="3319462"/>
            <a:ext cx="14120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Length 3 + 1</a:t>
            </a:r>
          </a:p>
          <a:p>
            <a:r>
              <a:rPr lang="en-US" dirty="0">
                <a:ea typeface="Calibri"/>
                <a:cs typeface="Calibri"/>
              </a:rPr>
              <a:t>Steepness: 4</a:t>
            </a:r>
          </a:p>
        </p:txBody>
      </p:sp>
      <p:sp>
        <p:nvSpPr>
          <p:cNvPr id="64" name="Star: 5 Points 63">
            <a:extLst>
              <a:ext uri="{FF2B5EF4-FFF2-40B4-BE49-F238E27FC236}">
                <a16:creationId xmlns:a16="http://schemas.microsoft.com/office/drawing/2014/main" id="{AC7559AF-9A8D-F4C7-3275-12D4FAE0C399}"/>
              </a:ext>
            </a:extLst>
          </p:cNvPr>
          <p:cNvSpPr/>
          <p:nvPr/>
        </p:nvSpPr>
        <p:spPr>
          <a:xfrm>
            <a:off x="9744075" y="4438650"/>
            <a:ext cx="590550" cy="581025"/>
          </a:xfrm>
          <a:prstGeom prst="star5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F57EFB-CC7F-9CDE-4740-57F1E5AED707}"/>
              </a:ext>
            </a:extLst>
          </p:cNvPr>
          <p:cNvSpPr txBox="1"/>
          <p:nvPr/>
        </p:nvSpPr>
        <p:spPr>
          <a:xfrm>
            <a:off x="3898106" y="6053137"/>
            <a:ext cx="41314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Calibri"/>
                <a:cs typeface="Calibri"/>
              </a:rPr>
              <a:t>Both cases are O(1) and they happen at most n*m times O(n*m)</a:t>
            </a:r>
          </a:p>
        </p:txBody>
      </p:sp>
    </p:spTree>
    <p:extLst>
      <p:ext uri="{BB962C8B-B14F-4D97-AF65-F5344CB8AC3E}">
        <p14:creationId xmlns:p14="http://schemas.microsoft.com/office/powerpoint/2010/main" val="190944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8" name="Callout: Quad Arrow 7">
            <a:extLst>
              <a:ext uri="{FF2B5EF4-FFF2-40B4-BE49-F238E27FC236}">
                <a16:creationId xmlns:a16="http://schemas.microsoft.com/office/drawing/2014/main" id="{2258DA53-598E-8809-3A96-6B9678818988}"/>
              </a:ext>
            </a:extLst>
          </p:cNvPr>
          <p:cNvSpPr/>
          <p:nvPr/>
        </p:nvSpPr>
        <p:spPr>
          <a:xfrm>
            <a:off x="2573274" y="1620774"/>
            <a:ext cx="1362075" cy="1143000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10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Callout: Quad Arrow 8">
            <a:extLst>
              <a:ext uri="{FF2B5EF4-FFF2-40B4-BE49-F238E27FC236}">
                <a16:creationId xmlns:a16="http://schemas.microsoft.com/office/drawing/2014/main" id="{197AABF7-D140-5758-FDED-6A8EA0A75CDB}"/>
              </a:ext>
            </a:extLst>
          </p:cNvPr>
          <p:cNvSpPr/>
          <p:nvPr/>
        </p:nvSpPr>
        <p:spPr>
          <a:xfrm>
            <a:off x="2573274" y="2897124"/>
            <a:ext cx="1362075" cy="1143000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7</a:t>
            </a:r>
          </a:p>
        </p:txBody>
      </p:sp>
      <p:sp>
        <p:nvSpPr>
          <p:cNvPr id="10" name="Callout: Quad Arrow 9">
            <a:extLst>
              <a:ext uri="{FF2B5EF4-FFF2-40B4-BE49-F238E27FC236}">
                <a16:creationId xmlns:a16="http://schemas.microsoft.com/office/drawing/2014/main" id="{2B056C17-8D52-CFB1-AB07-256043583BFD}"/>
              </a:ext>
            </a:extLst>
          </p:cNvPr>
          <p:cNvSpPr/>
          <p:nvPr/>
        </p:nvSpPr>
        <p:spPr>
          <a:xfrm>
            <a:off x="4154424" y="2897124"/>
            <a:ext cx="1362075" cy="1143000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5</a:t>
            </a:r>
          </a:p>
        </p:txBody>
      </p:sp>
      <p:sp>
        <p:nvSpPr>
          <p:cNvPr id="12" name="Callout: Quad Arrow 11">
            <a:extLst>
              <a:ext uri="{FF2B5EF4-FFF2-40B4-BE49-F238E27FC236}">
                <a16:creationId xmlns:a16="http://schemas.microsoft.com/office/drawing/2014/main" id="{7B6FD550-DB29-B220-6E96-CFFCAB2A95CA}"/>
              </a:ext>
            </a:extLst>
          </p:cNvPr>
          <p:cNvSpPr/>
          <p:nvPr/>
        </p:nvSpPr>
        <p:spPr>
          <a:xfrm>
            <a:off x="4154424" y="4325874"/>
            <a:ext cx="1362075" cy="1143000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4</a:t>
            </a:r>
          </a:p>
        </p:txBody>
      </p:sp>
      <p:sp>
        <p:nvSpPr>
          <p:cNvPr id="13" name="Callout: Quad Arrow 12">
            <a:extLst>
              <a:ext uri="{FF2B5EF4-FFF2-40B4-BE49-F238E27FC236}">
                <a16:creationId xmlns:a16="http://schemas.microsoft.com/office/drawing/2014/main" id="{BD432CA9-D5F8-B6D6-6620-F87DC1885D15}"/>
              </a:ext>
            </a:extLst>
          </p:cNvPr>
          <p:cNvSpPr/>
          <p:nvPr/>
        </p:nvSpPr>
        <p:spPr>
          <a:xfrm>
            <a:off x="2573274" y="4325874"/>
            <a:ext cx="1362075" cy="1143000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4</a:t>
            </a:r>
          </a:p>
        </p:txBody>
      </p:sp>
      <p:sp>
        <p:nvSpPr>
          <p:cNvPr id="14" name="Callout: Quad Arrow 13">
            <a:extLst>
              <a:ext uri="{FF2B5EF4-FFF2-40B4-BE49-F238E27FC236}">
                <a16:creationId xmlns:a16="http://schemas.microsoft.com/office/drawing/2014/main" id="{EB71DF62-3D5F-8F3B-DC2D-22CFEA9FD297}"/>
              </a:ext>
            </a:extLst>
          </p:cNvPr>
          <p:cNvSpPr/>
          <p:nvPr/>
        </p:nvSpPr>
        <p:spPr>
          <a:xfrm>
            <a:off x="1049274" y="2897124"/>
            <a:ext cx="1362075" cy="1143000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Calibri"/>
                <a:cs typeface="Calibri"/>
              </a:rPr>
              <a:t>9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B0AC94D0-FE9C-A5EA-9494-69FD6E6ADF26}"/>
              </a:ext>
            </a:extLst>
          </p:cNvPr>
          <p:cNvSpPr/>
          <p:nvPr/>
        </p:nvSpPr>
        <p:spPr>
          <a:xfrm>
            <a:off x="2457450" y="192405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9F95A656-7FA3-21B4-B464-5DDB13729D2D}"/>
              </a:ext>
            </a:extLst>
          </p:cNvPr>
          <p:cNvSpPr/>
          <p:nvPr/>
        </p:nvSpPr>
        <p:spPr>
          <a:xfrm>
            <a:off x="3552825" y="192405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ACD0C702-D0BE-209C-A564-41398EB3D610}"/>
              </a:ext>
            </a:extLst>
          </p:cNvPr>
          <p:cNvSpPr/>
          <p:nvPr/>
        </p:nvSpPr>
        <p:spPr>
          <a:xfrm>
            <a:off x="3019425" y="140017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21C07FC7-C92D-1D61-6376-EACD3AEF9CC4}"/>
              </a:ext>
            </a:extLst>
          </p:cNvPr>
          <p:cNvSpPr/>
          <p:nvPr/>
        </p:nvSpPr>
        <p:spPr>
          <a:xfrm>
            <a:off x="3019425" y="237172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EA319064-E237-67B1-6EB3-F39BE5707220}"/>
              </a:ext>
            </a:extLst>
          </p:cNvPr>
          <p:cNvSpPr/>
          <p:nvPr/>
        </p:nvSpPr>
        <p:spPr>
          <a:xfrm>
            <a:off x="933450" y="320992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0C30E6F9-0CA5-2716-6CE8-5A814F2F2BCA}"/>
              </a:ext>
            </a:extLst>
          </p:cNvPr>
          <p:cNvSpPr/>
          <p:nvPr/>
        </p:nvSpPr>
        <p:spPr>
          <a:xfrm>
            <a:off x="1495425" y="272415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24D23D1B-D612-D5E8-7CAC-EDC2F002FF26}"/>
              </a:ext>
            </a:extLst>
          </p:cNvPr>
          <p:cNvSpPr/>
          <p:nvPr/>
        </p:nvSpPr>
        <p:spPr>
          <a:xfrm>
            <a:off x="1495425" y="373380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6BE56EA4-44F0-937A-F9AA-8FA89D9C43D5}"/>
              </a:ext>
            </a:extLst>
          </p:cNvPr>
          <p:cNvSpPr/>
          <p:nvPr/>
        </p:nvSpPr>
        <p:spPr>
          <a:xfrm>
            <a:off x="2038350" y="320992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60BD4263-F60A-1CB9-1188-15C411D1A58C}"/>
              </a:ext>
            </a:extLst>
          </p:cNvPr>
          <p:cNvSpPr/>
          <p:nvPr/>
        </p:nvSpPr>
        <p:spPr>
          <a:xfrm>
            <a:off x="3019425" y="369570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CD3C5578-6ACB-C5DC-E00F-4BC274B73D9E}"/>
              </a:ext>
            </a:extLst>
          </p:cNvPr>
          <p:cNvSpPr/>
          <p:nvPr/>
        </p:nvSpPr>
        <p:spPr>
          <a:xfrm>
            <a:off x="3600450" y="320992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E76649D1-F5F0-C080-CEEB-37FECFC7FD26}"/>
              </a:ext>
            </a:extLst>
          </p:cNvPr>
          <p:cNvSpPr/>
          <p:nvPr/>
        </p:nvSpPr>
        <p:spPr>
          <a:xfrm>
            <a:off x="5124450" y="320992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10D7C96C-3D5C-A311-8675-A50CE6F05E27}"/>
              </a:ext>
            </a:extLst>
          </p:cNvPr>
          <p:cNvSpPr/>
          <p:nvPr/>
        </p:nvSpPr>
        <p:spPr>
          <a:xfrm>
            <a:off x="4600575" y="272415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9AD31DDE-0CE8-CFB9-7FBF-0237F3EC92AA}"/>
              </a:ext>
            </a:extLst>
          </p:cNvPr>
          <p:cNvSpPr/>
          <p:nvPr/>
        </p:nvSpPr>
        <p:spPr>
          <a:xfrm>
            <a:off x="4581525" y="369570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39AFF9CB-07C4-DD59-54A3-31BFAD5DB923}"/>
              </a:ext>
            </a:extLst>
          </p:cNvPr>
          <p:cNvSpPr/>
          <p:nvPr/>
        </p:nvSpPr>
        <p:spPr>
          <a:xfrm>
            <a:off x="3019425" y="512445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D0B38766-7E11-4EB7-9E51-1305F3E678AE}"/>
              </a:ext>
            </a:extLst>
          </p:cNvPr>
          <p:cNvSpPr/>
          <p:nvPr/>
        </p:nvSpPr>
        <p:spPr>
          <a:xfrm>
            <a:off x="2457450" y="463867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821AA91B-9153-8CEB-9D87-5CA05BF131B7}"/>
              </a:ext>
            </a:extLst>
          </p:cNvPr>
          <p:cNvSpPr/>
          <p:nvPr/>
        </p:nvSpPr>
        <p:spPr>
          <a:xfrm>
            <a:off x="3600450" y="463867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EBDB142F-4318-9D24-9D98-AF41159668C8}"/>
              </a:ext>
            </a:extLst>
          </p:cNvPr>
          <p:cNvSpPr/>
          <p:nvPr/>
        </p:nvSpPr>
        <p:spPr>
          <a:xfrm>
            <a:off x="4067175" y="463867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A832AEE0-DD2A-B326-B77C-D5FAEEEAE492}"/>
              </a:ext>
            </a:extLst>
          </p:cNvPr>
          <p:cNvSpPr/>
          <p:nvPr/>
        </p:nvSpPr>
        <p:spPr>
          <a:xfrm>
            <a:off x="5162550" y="4638675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B20BF008-92B9-707D-7220-FAD9BC4D12AF}"/>
              </a:ext>
            </a:extLst>
          </p:cNvPr>
          <p:cNvSpPr/>
          <p:nvPr/>
        </p:nvSpPr>
        <p:spPr>
          <a:xfrm>
            <a:off x="4600575" y="5124450"/>
            <a:ext cx="466725" cy="5238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A6FF0070-C016-399E-55BA-165B37B8E694}"/>
              </a:ext>
            </a:extLst>
          </p:cNvPr>
          <p:cNvSpPr txBox="1"/>
          <p:nvPr/>
        </p:nvSpPr>
        <p:spPr>
          <a:xfrm>
            <a:off x="3690937" y="1488280"/>
            <a:ext cx="4643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ea typeface="Calibri"/>
                <a:cs typeface="Calibri"/>
              </a:rPr>
              <a:t>10</a:t>
            </a:r>
            <a:endParaRPr lang="en-US" dirty="0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30FAA1D4-1B2D-BFB1-4F2D-9F793F375574}"/>
              </a:ext>
            </a:extLst>
          </p:cNvPr>
          <p:cNvSpPr txBox="1"/>
          <p:nvPr/>
        </p:nvSpPr>
        <p:spPr>
          <a:xfrm>
            <a:off x="3052762" y="2831305"/>
            <a:ext cx="55006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ea typeface="Calibri"/>
                <a:cs typeface="Calibri"/>
              </a:rPr>
              <a:t>10-7</a:t>
            </a:r>
            <a:endParaRPr lang="en-US" sz="1400" dirty="0"/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C3251C4E-CC4C-D8D3-BED3-BDF03144D936}"/>
              </a:ext>
            </a:extLst>
          </p:cNvPr>
          <p:cNvSpPr txBox="1"/>
          <p:nvPr/>
        </p:nvSpPr>
        <p:spPr>
          <a:xfrm>
            <a:off x="2462212" y="3269455"/>
            <a:ext cx="4262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ea typeface="Calibri"/>
                <a:cs typeface="Calibri"/>
              </a:rPr>
              <a:t>9-7</a:t>
            </a:r>
            <a:endParaRPr lang="en-US" sz="1400" dirty="0"/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21A7A442-659B-E217-D21D-42FCCCF46DB6}"/>
              </a:ext>
            </a:extLst>
          </p:cNvPr>
          <p:cNvSpPr txBox="1"/>
          <p:nvPr/>
        </p:nvSpPr>
        <p:spPr>
          <a:xfrm>
            <a:off x="3957637" y="3317080"/>
            <a:ext cx="68341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ea typeface="Calibri"/>
                <a:cs typeface="Calibri"/>
              </a:rPr>
              <a:t>10-7-5</a:t>
            </a:r>
            <a:endParaRPr lang="en-US" sz="1400" dirty="0"/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5D9DBED2-8EDF-C07F-7F56-4886650871B4}"/>
              </a:ext>
            </a:extLst>
          </p:cNvPr>
          <p:cNvSpPr txBox="1"/>
          <p:nvPr/>
        </p:nvSpPr>
        <p:spPr>
          <a:xfrm>
            <a:off x="2890837" y="4193380"/>
            <a:ext cx="7119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ea typeface="Calibri"/>
                <a:cs typeface="Calibri"/>
              </a:rPr>
              <a:t>10-7-4</a:t>
            </a:r>
            <a:endParaRPr lang="en-US" sz="1400" dirty="0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1350EF6-3974-4E06-D998-8667872DA8BD}"/>
              </a:ext>
            </a:extLst>
          </p:cNvPr>
          <p:cNvSpPr txBox="1"/>
          <p:nvPr/>
        </p:nvSpPr>
        <p:spPr>
          <a:xfrm>
            <a:off x="4433887" y="4221955"/>
            <a:ext cx="85486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ea typeface="Calibri"/>
                <a:cs typeface="Calibri"/>
              </a:rPr>
              <a:t>10-7-5-4</a:t>
            </a:r>
            <a:endParaRPr lang="en-US" sz="1400" dirty="0"/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39953E12-8339-A419-C13E-D4BA2C8F444A}"/>
              </a:ext>
            </a:extLst>
          </p:cNvPr>
          <p:cNvSpPr txBox="1"/>
          <p:nvPr/>
        </p:nvSpPr>
        <p:spPr>
          <a:xfrm>
            <a:off x="862012" y="2831305"/>
            <a:ext cx="302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ea typeface="Calibri"/>
                <a:cs typeface="Calibri"/>
              </a:rPr>
              <a:t>9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36FA94-DE31-DF96-1F10-FAD9664BD299}"/>
              </a:ext>
            </a:extLst>
          </p:cNvPr>
          <p:cNvSpPr txBox="1"/>
          <p:nvPr/>
        </p:nvSpPr>
        <p:spPr>
          <a:xfrm>
            <a:off x="2653931" y="116104"/>
            <a:ext cx="633168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Example Execution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3AC129-BC4B-6E3B-BC6F-152FF094F301}"/>
              </a:ext>
            </a:extLst>
          </p:cNvPr>
          <p:cNvSpPr txBox="1"/>
          <p:nvPr/>
        </p:nvSpPr>
        <p:spPr>
          <a:xfrm>
            <a:off x="6298406" y="1964531"/>
            <a:ext cx="49887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10: Length 1, Local best: 10, Global best: 10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9: Length 1, Local best: 9, Global best: 10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7: Length 2, Local best: 10-7, Global best: 10-7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5: Length 3, Local best: 10-7-5, Global best: 10-7-5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4 (left): Length 3, Local best: 10-7-4, Global best: 10-7-4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4 (right): Length 4, Local best: 10-7-5-4, Global best: 10-7-5-4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7F466-F631-3DD1-8DBA-56F438F91D1A}"/>
              </a:ext>
            </a:extLst>
          </p:cNvPr>
          <p:cNvSpPr txBox="1"/>
          <p:nvPr/>
        </p:nvSpPr>
        <p:spPr>
          <a:xfrm>
            <a:off x="6296024" y="1531143"/>
            <a:ext cx="1562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cs typeface="Calibri"/>
              </a:rPr>
              <a:t>Steps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E1497B-D5C9-0214-E2C6-E2499C3574F9}"/>
                  </a:ext>
                </a:extLst>
              </p14:cNvPr>
              <p14:cNvContentPartPr/>
              <p14:nvPr/>
            </p14:nvContentPartPr>
            <p14:xfrm>
              <a:off x="2543175" y="1458743"/>
              <a:ext cx="190500" cy="35242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E1497B-D5C9-0214-E2C6-E2499C3574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5371" y="1440762"/>
                <a:ext cx="225751" cy="388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6EA783-A463-491B-62AA-C840B2CC54EF}"/>
                  </a:ext>
                </a:extLst>
              </p14:cNvPr>
              <p14:cNvContentPartPr/>
              <p14:nvPr/>
            </p14:nvContentPartPr>
            <p14:xfrm>
              <a:off x="942974" y="3868867"/>
              <a:ext cx="209550" cy="24765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6EA783-A463-491B-62AA-C840B2CC54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365" y="3851076"/>
                <a:ext cx="244416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7A67C7-A0D1-CDE6-D17A-74A032EB8321}"/>
                  </a:ext>
                </a:extLst>
              </p14:cNvPr>
              <p14:cNvContentPartPr/>
              <p14:nvPr/>
            </p14:nvContentPartPr>
            <p14:xfrm>
              <a:off x="2686412" y="3831431"/>
              <a:ext cx="285750" cy="25717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7A67C7-A0D1-CDE6-D17A-74A032EB83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8932" y="3813497"/>
                <a:ext cx="321067" cy="292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D978D0-C02F-E867-F8BE-E130406EF588}"/>
                  </a:ext>
                </a:extLst>
              </p14:cNvPr>
              <p14:cNvContentPartPr/>
              <p14:nvPr/>
            </p14:nvContentPartPr>
            <p14:xfrm>
              <a:off x="4295775" y="3812381"/>
              <a:ext cx="152400" cy="13335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D978D0-C02F-E867-F8BE-E130406EF5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8037" y="3795049"/>
                <a:ext cx="188238" cy="168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1FFF19-2EBF-D5A2-0B9E-6F8D83463659}"/>
                  </a:ext>
                </a:extLst>
              </p14:cNvPr>
              <p14:cNvContentPartPr/>
              <p14:nvPr/>
            </p14:nvContentPartPr>
            <p14:xfrm>
              <a:off x="4457699" y="3840956"/>
              <a:ext cx="9525" cy="2667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1FFF19-2EBF-D5A2-0B9E-6F8D834636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0974" y="3822911"/>
                <a:ext cx="952500" cy="302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557B406-8A7A-26B9-E213-AD30B21A45A7}"/>
                  </a:ext>
                </a:extLst>
              </p14:cNvPr>
              <p14:cNvContentPartPr/>
              <p14:nvPr/>
            </p14:nvContentPartPr>
            <p14:xfrm>
              <a:off x="2706116" y="5393531"/>
              <a:ext cx="123825" cy="20955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557B406-8A7A-26B9-E213-AD30B21A45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8066" y="5375651"/>
                <a:ext cx="159565" cy="24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7DFAD3A-5794-C46D-14AB-07DCB027E06F}"/>
                  </a:ext>
                </a:extLst>
              </p14:cNvPr>
              <p14:cNvContentPartPr/>
              <p14:nvPr/>
            </p14:nvContentPartPr>
            <p14:xfrm>
              <a:off x="4189760" y="5317330"/>
              <a:ext cx="190500" cy="276225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7DFAD3A-5794-C46D-14AB-07DCB027E0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1923" y="5299417"/>
                <a:ext cx="225817" cy="3116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97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C37F6-59FD-3073-40F7-C9CD7DD4B962}"/>
              </a:ext>
            </a:extLst>
          </p:cNvPr>
          <p:cNvSpPr txBox="1"/>
          <p:nvPr/>
        </p:nvSpPr>
        <p:spPr>
          <a:xfrm>
            <a:off x="2930156" y="992404"/>
            <a:ext cx="633168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DEMO &amp; Test Case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643F6-395C-42FE-4E0F-4844BED11A0D}"/>
              </a:ext>
            </a:extLst>
          </p:cNvPr>
          <p:cNvSpPr txBox="1"/>
          <p:nvPr/>
        </p:nvSpPr>
        <p:spPr>
          <a:xfrm>
            <a:off x="2705100" y="2628900"/>
            <a:ext cx="73533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Case 9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Steepest path length: 15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List of paths: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1422-1412-1316-1304-1207-1162-965-945-734-429-332-310-214-143-0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--------------------------------------------------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5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C37F6-59FD-3073-40F7-C9CD7DD4B962}"/>
              </a:ext>
            </a:extLst>
          </p:cNvPr>
          <p:cNvSpPr txBox="1"/>
          <p:nvPr/>
        </p:nvSpPr>
        <p:spPr>
          <a:xfrm>
            <a:off x="2930156" y="992404"/>
            <a:ext cx="633168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Test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0E392-CF79-A1E5-CA4E-0AE9257A499F}"/>
              </a:ext>
            </a:extLst>
          </p:cNvPr>
          <p:cNvSpPr txBox="1"/>
          <p:nvPr/>
        </p:nvSpPr>
        <p:spPr>
          <a:xfrm>
            <a:off x="1152525" y="2095500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Case 4</a:t>
            </a:r>
          </a:p>
          <a:p>
            <a:r>
              <a:rPr lang="en-US" dirty="0"/>
              <a:t>Steepest path length: 20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List of paths: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20-19-18-17-16-15-14-13-12-11-10-9-8-7-6-5-4-3-2-1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------------------------------------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C6ACB-0AFA-ADC0-D6D7-7D16F7D60870}"/>
              </a:ext>
            </a:extLst>
          </p:cNvPr>
          <p:cNvSpPr txBox="1"/>
          <p:nvPr/>
        </p:nvSpPr>
        <p:spPr>
          <a:xfrm>
            <a:off x="1152525" y="4124325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Case 5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Steepest path length: 36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List of paths: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36-35-34-33-32-31-30-29-28-27-26-25-24-23-22-21-20-19-18-17-16-15-14-13-12-11-10-9-8-7-6-5-4-3-2-1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------------------------------------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90008-6949-4690-4519-5FDFB94D148A}"/>
              </a:ext>
            </a:extLst>
          </p:cNvPr>
          <p:cNvSpPr txBox="1"/>
          <p:nvPr/>
        </p:nvSpPr>
        <p:spPr>
          <a:xfrm>
            <a:off x="6991350" y="2228850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Case 6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Steepest path length: 6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List of paths: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8-7-6-5-2-1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-------------------------------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84652-2BF7-6D2C-EFC4-056E32838DD7}"/>
              </a:ext>
            </a:extLst>
          </p:cNvPr>
          <p:cNvSpPr txBox="1"/>
          <p:nvPr/>
        </p:nvSpPr>
        <p:spPr>
          <a:xfrm>
            <a:off x="6991350" y="4124325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/>
              <a:t>Case 8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Steepest path length: 8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List of paths: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19-17-15-12-11-10-7-2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---------------------------------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6512168-3361-5B93-1F4D-DCB76312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714265"/>
            <a:ext cx="2743200" cy="21150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202B90-6ED0-639A-DEE0-6DD18E2CCA2A}"/>
              </a:ext>
            </a:extLst>
          </p:cNvPr>
          <p:cNvCxnSpPr/>
          <p:nvPr/>
        </p:nvCxnSpPr>
        <p:spPr>
          <a:xfrm>
            <a:off x="3943350" y="1876425"/>
            <a:ext cx="0" cy="18764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BAF3118A-2E82-7061-8AA3-FE1955BE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4246816"/>
            <a:ext cx="2743200" cy="2269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1B5412-B4A6-3A8C-986F-A1CC62E48A58}"/>
                  </a:ext>
                </a:extLst>
              </p14:cNvPr>
              <p14:cNvContentPartPr/>
              <p14:nvPr/>
            </p14:nvContentPartPr>
            <p14:xfrm>
              <a:off x="3784128" y="4449734"/>
              <a:ext cx="2933700" cy="20669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1B5412-B4A6-3A8C-986F-A1CC62E48A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6477" y="4431748"/>
                <a:ext cx="2969363" cy="2102537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4">
            <a:extLst>
              <a:ext uri="{FF2B5EF4-FFF2-40B4-BE49-F238E27FC236}">
                <a16:creationId xmlns:a16="http://schemas.microsoft.com/office/drawing/2014/main" id="{961F8D75-C01D-A76D-C9E0-864B60AD9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0" y="1809750"/>
            <a:ext cx="1657350" cy="1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F41A74-7D87-8EB6-0359-C41B5D916B8C}"/>
                  </a:ext>
                </a:extLst>
              </p14:cNvPr>
              <p14:cNvContentPartPr/>
              <p14:nvPr/>
            </p14:nvContentPartPr>
            <p14:xfrm>
              <a:off x="10029824" y="2432403"/>
              <a:ext cx="1133475" cy="77152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F41A74-7D87-8EB6-0359-C41B5D916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11901" y="2414385"/>
                <a:ext cx="1168963" cy="807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C70CB6-D31D-2961-C6B4-ED9F783FA175}"/>
                  </a:ext>
                </a:extLst>
              </p14:cNvPr>
              <p14:cNvContentPartPr/>
              <p14:nvPr/>
            </p14:nvContentPartPr>
            <p14:xfrm>
              <a:off x="-714374" y="3212305"/>
              <a:ext cx="9525" cy="952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C70CB6-D31D-2961-C6B4-ED9F783FA1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190624" y="2736055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ED83A1A0-A90C-3361-680A-4C0C0C6849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7850" y="4387819"/>
            <a:ext cx="2609850" cy="21304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72687E-50BA-37E6-B1FD-A6E15321AE83}"/>
                  </a:ext>
                </a:extLst>
              </p14:cNvPr>
              <p14:cNvContentPartPr/>
              <p14:nvPr/>
            </p14:nvContentPartPr>
            <p14:xfrm>
              <a:off x="10001249" y="4972529"/>
              <a:ext cx="981075" cy="381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72687E-50BA-37E6-B1FD-A6E15321AE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83608" y="4954999"/>
                <a:ext cx="1016718" cy="416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C447EAD-EF7C-D8AC-605F-ABF5D93543B6}"/>
                  </a:ext>
                </a:extLst>
              </p14:cNvPr>
              <p14:cNvContentPartPr/>
              <p14:nvPr/>
            </p14:nvContentPartPr>
            <p14:xfrm>
              <a:off x="9981785" y="5345905"/>
              <a:ext cx="190500" cy="18097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C447EAD-EF7C-D8AC-605F-ABF5D93543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64048" y="5328449"/>
                <a:ext cx="225620" cy="21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088FB2-7B03-9D85-ACF6-72960292B175}"/>
                  </a:ext>
                </a:extLst>
              </p14:cNvPr>
              <p14:cNvContentPartPr/>
              <p14:nvPr/>
            </p14:nvContentPartPr>
            <p14:xfrm>
              <a:off x="9972283" y="3193256"/>
              <a:ext cx="209550" cy="32385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088FB2-7B03-9D85-ACF6-72960292B1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54494" y="3175722"/>
                <a:ext cx="244771" cy="359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6E32A30-8211-CB56-E946-777B837FC298}"/>
                  </a:ext>
                </a:extLst>
              </p14:cNvPr>
              <p14:cNvContentPartPr/>
              <p14:nvPr/>
            </p14:nvContentPartPr>
            <p14:xfrm>
              <a:off x="3989077" y="4498182"/>
              <a:ext cx="219075" cy="17145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6E32A30-8211-CB56-E946-777B837FC2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1410" y="4480789"/>
                <a:ext cx="254056" cy="2065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55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C37F6-59FD-3073-40F7-C9CD7DD4B962}"/>
              </a:ext>
            </a:extLst>
          </p:cNvPr>
          <p:cNvSpPr txBox="1"/>
          <p:nvPr/>
        </p:nvSpPr>
        <p:spPr>
          <a:xfrm>
            <a:off x="2930156" y="662204"/>
            <a:ext cx="633168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Development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514FE-E8B0-D384-E2C5-F9482AB1973F}"/>
              </a:ext>
            </a:extLst>
          </p:cNvPr>
          <p:cNvSpPr txBox="1"/>
          <p:nvPr/>
        </p:nvSpPr>
        <p:spPr>
          <a:xfrm>
            <a:off x="783478" y="3302517"/>
            <a:ext cx="40736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Two branches in a GitHub repository: Main and Dev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E77AA-F282-A0B5-30DE-3E4ED4DCAF9F}"/>
              </a:ext>
            </a:extLst>
          </p:cNvPr>
          <p:cNvSpPr txBox="1"/>
          <p:nvPr/>
        </p:nvSpPr>
        <p:spPr>
          <a:xfrm>
            <a:off x="745378" y="4131191"/>
            <a:ext cx="406408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Main: Only stable iterations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Dev: Working branch, any merge from dev to main requires a pull request</a:t>
            </a:r>
          </a:p>
          <a:p>
            <a:endParaRPr lang="en-US" dirty="0">
              <a:ea typeface="Calibri"/>
              <a:cs typeface="Calibri"/>
            </a:endParaRPr>
          </a:p>
          <a:p>
            <a:pPr>
              <a:buFont typeface="Arial"/>
            </a:pPr>
            <a:r>
              <a:rPr lang="en-US" dirty="0" err="1">
                <a:ea typeface="Calibri"/>
                <a:cs typeface="Calibri"/>
              </a:rPr>
              <a:t>GitFlow</a:t>
            </a:r>
            <a:r>
              <a:rPr lang="en-US" dirty="0">
                <a:ea typeface="Calibri"/>
                <a:cs typeface="Calibri"/>
              </a:rPr>
              <a:t> with </a:t>
            </a:r>
            <a:r>
              <a:rPr lang="en-US" dirty="0" err="1">
                <a:ea typeface="Calibri"/>
                <a:cs typeface="Calibri"/>
              </a:rPr>
              <a:t>GitKraken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15C2F3C-AD23-E75B-5E4D-3E6381C7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1629257"/>
            <a:ext cx="7073900" cy="49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8701C19-AA4A-584A-B061-F777CC67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1BE9D-A949-9242-A3D7-A49BDA9B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97" y="-589430"/>
            <a:ext cx="19177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2C37F6-59FD-3073-40F7-C9CD7DD4B962}"/>
              </a:ext>
            </a:extLst>
          </p:cNvPr>
          <p:cNvSpPr txBox="1"/>
          <p:nvPr/>
        </p:nvSpPr>
        <p:spPr>
          <a:xfrm>
            <a:off x="2930156" y="992404"/>
            <a:ext cx="633168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spc="-150" dirty="0">
                <a:solidFill>
                  <a:srgbClr val="E84D2D"/>
                </a:solidFill>
                <a:latin typeface="Helvetica"/>
                <a:cs typeface="Calibri" panose="020F0502020204030204"/>
              </a:rPr>
              <a:t>Optimizations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8417D37-C008-21F4-AB30-E3F06E2E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776201"/>
            <a:ext cx="7213600" cy="4956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623AD9-89FF-D72B-F06A-8820EBD89C8F}"/>
              </a:ext>
            </a:extLst>
          </p:cNvPr>
          <p:cNvSpPr/>
          <p:nvPr/>
        </p:nvSpPr>
        <p:spPr>
          <a:xfrm>
            <a:off x="8216900" y="2527300"/>
            <a:ext cx="63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X&gt;#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5A7D2-AF3B-3881-C660-16892270992C}"/>
              </a:ext>
            </a:extLst>
          </p:cNvPr>
          <p:cNvSpPr/>
          <p:nvPr/>
        </p:nvSpPr>
        <p:spPr>
          <a:xfrm>
            <a:off x="8813800" y="2527300"/>
            <a:ext cx="63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#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12D05-AB77-D7EA-6E49-5F381E3F0349}"/>
              </a:ext>
            </a:extLst>
          </p:cNvPr>
          <p:cNvSpPr/>
          <p:nvPr/>
        </p:nvSpPr>
        <p:spPr>
          <a:xfrm>
            <a:off x="9448800" y="2527300"/>
            <a:ext cx="63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...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64F86-DFB6-63AD-4AFD-6140D67E721A}"/>
              </a:ext>
            </a:extLst>
          </p:cNvPr>
          <p:cNvSpPr/>
          <p:nvPr/>
        </p:nvSpPr>
        <p:spPr>
          <a:xfrm>
            <a:off x="10083800" y="2527299"/>
            <a:ext cx="63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N-1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D441C7-A81A-D47B-A28D-F87D2DE7AEE4}"/>
              </a:ext>
            </a:extLst>
          </p:cNvPr>
          <p:cNvSpPr/>
          <p:nvPr/>
        </p:nvSpPr>
        <p:spPr>
          <a:xfrm>
            <a:off x="9766300" y="3619500"/>
            <a:ext cx="63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N-1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4D3825-0F7B-E50D-182E-FE92107B9C2A}"/>
              </a:ext>
            </a:extLst>
          </p:cNvPr>
          <p:cNvSpPr/>
          <p:nvPr/>
        </p:nvSpPr>
        <p:spPr>
          <a:xfrm>
            <a:off x="8534400" y="3619498"/>
            <a:ext cx="635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X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F14220-173B-6274-A7A0-517FF570C550}"/>
              </a:ext>
            </a:extLst>
          </p:cNvPr>
          <p:cNvSpPr txBox="1"/>
          <p:nvPr/>
        </p:nvSpPr>
        <p:spPr>
          <a:xfrm>
            <a:off x="8683624" y="1981199"/>
            <a:ext cx="1920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"X - # - …. - (N-1)"</a:t>
            </a:r>
            <a:endParaRPr lang="en-US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FE543E1-08C0-7B3C-53D8-5B887F05FBD2}"/>
              </a:ext>
            </a:extLst>
          </p:cNvPr>
          <p:cNvSpPr/>
          <p:nvPr/>
        </p:nvSpPr>
        <p:spPr>
          <a:xfrm>
            <a:off x="9174734" y="4368546"/>
            <a:ext cx="520700" cy="444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1BE43C-755C-131E-B7EA-53BDB0D5E8C2}"/>
              </a:ext>
            </a:extLst>
          </p:cNvPr>
          <p:cNvSpPr txBox="1"/>
          <p:nvPr/>
        </p:nvSpPr>
        <p:spPr>
          <a:xfrm>
            <a:off x="8683623" y="5295898"/>
            <a:ext cx="1920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"X - # - …. - (N-1)"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CE412D2-8417-F080-B05A-891A6CDE80D5}"/>
                  </a:ext>
                </a:extLst>
              </p14:cNvPr>
              <p14:cNvContentPartPr/>
              <p14:nvPr/>
            </p14:nvContentPartPr>
            <p14:xfrm>
              <a:off x="9055100" y="5286375"/>
              <a:ext cx="19050" cy="4953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CE412D2-8417-F080-B05A-891A6CDE80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1650" y="5268338"/>
                <a:ext cx="1905000" cy="531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68F233-B863-18AE-F7E1-5A9321BC5DBF}"/>
                  </a:ext>
                </a:extLst>
              </p14:cNvPr>
              <p14:cNvContentPartPr/>
              <p14:nvPr/>
            </p14:nvContentPartPr>
            <p14:xfrm>
              <a:off x="9791699" y="5311776"/>
              <a:ext cx="19050" cy="47625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68F233-B863-18AE-F7E1-5A9321BC5D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7135" y="5294322"/>
                <a:ext cx="68680" cy="511515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F40B894-8A5E-7616-5AE5-AB7AE266040B}"/>
              </a:ext>
            </a:extLst>
          </p:cNvPr>
          <p:cNvSpPr txBox="1"/>
          <p:nvPr/>
        </p:nvSpPr>
        <p:spPr>
          <a:xfrm>
            <a:off x="11045824" y="2530475"/>
            <a:ext cx="1006475" cy="369332"/>
          </a:xfrm>
          <a:prstGeom prst="rect">
            <a:avLst/>
          </a:prstGeom>
          <a:solidFill>
            <a:srgbClr val="F5383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O(n*m)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E09CE5-50AD-9735-8316-5E5D2095615B}"/>
              </a:ext>
            </a:extLst>
          </p:cNvPr>
          <p:cNvSpPr txBox="1"/>
          <p:nvPr/>
        </p:nvSpPr>
        <p:spPr>
          <a:xfrm>
            <a:off x="11185523" y="4600574"/>
            <a:ext cx="73977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O(1)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304398-4414-D2CB-67E0-C30577AA0566}"/>
                  </a:ext>
                </a:extLst>
              </p14:cNvPr>
              <p14:cNvContentPartPr/>
              <p14:nvPr/>
            </p14:nvContentPartPr>
            <p14:xfrm>
              <a:off x="722757" y="5612606"/>
              <a:ext cx="123825" cy="47625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304398-4414-D2CB-67E0-C30577AA05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5119" y="5594769"/>
                <a:ext cx="159461" cy="5115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70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850EDD20C2054F838059D0E28B6A2A" ma:contentTypeVersion="2" ma:contentTypeDescription="Create a new document." ma:contentTypeScope="" ma:versionID="6fc51c67f46d0c7e6ccd355581e3edf6">
  <xsd:schema xmlns:xsd="http://www.w3.org/2001/XMLSchema" xmlns:xs="http://www.w3.org/2001/XMLSchema" xmlns:p="http://schemas.microsoft.com/office/2006/metadata/properties" xmlns:ns2="2c7fa10c-2e20-4f06-8f34-27755d530193" targetNamespace="http://schemas.microsoft.com/office/2006/metadata/properties" ma:root="true" ma:fieldsID="7853949aaff816909982151952e7c939" ns2:_="">
    <xsd:import namespace="2c7fa10c-2e20-4f06-8f34-27755d5301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7fa10c-2e20-4f06-8f34-27755d5301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C914AB-8FAE-483A-99FE-DAA2B2947D0A}">
  <ds:schemaRefs>
    <ds:schemaRef ds:uri="2c7fa10c-2e20-4f06-8f34-27755d5301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11C947-FE1C-41BB-9277-92367D7EE5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06337C-A258-4AF3-884C-8090D8C787E6}">
  <ds:schemaRefs>
    <ds:schemaRef ds:uri="2c7fa10c-2e20-4f06-8f34-27755d5301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</TotalTime>
  <Words>151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office theme</vt:lpstr>
      <vt:lpstr>Custom Design</vt:lpstr>
      <vt:lpstr>3_Custom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Rodriguez</dc:creator>
  <cp:lastModifiedBy>Freddy Sierra</cp:lastModifiedBy>
  <cp:revision>689</cp:revision>
  <dcterms:created xsi:type="dcterms:W3CDTF">2013-07-15T20:26:40Z</dcterms:created>
  <dcterms:modified xsi:type="dcterms:W3CDTF">2022-08-08T21:17:41Z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0x010100A2850EDD20C2054F838059D0E28B6A2A</vt:lpwstr>
  </property>
</Properties>
</file>